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trictFirstAndLastChars="0" embedTrueTypeFonts="1" saveSubsetFonts="1" autoCompressPictures="0">
  <p:sldMasterIdLst>
    <p:sldMasterId id="2147483648" r:id="rId1"/>
  </p:sldMasterIdLst>
  <p:notesMasterIdLst>
    <p:notesMasterId r:id="rId19"/>
  </p:notesMasterIdLst>
  <p:sldIdLst>
    <p:sldId id="260" r:id="rId2"/>
    <p:sldId id="259" r:id="rId3"/>
    <p:sldId id="297" r:id="rId4"/>
    <p:sldId id="280" r:id="rId5"/>
    <p:sldId id="286" r:id="rId6"/>
    <p:sldId id="296" r:id="rId7"/>
    <p:sldId id="293" r:id="rId8"/>
    <p:sldId id="295" r:id="rId9"/>
    <p:sldId id="298" r:id="rId10"/>
    <p:sldId id="294" r:id="rId11"/>
    <p:sldId id="279" r:id="rId12"/>
    <p:sldId id="283" r:id="rId13"/>
    <p:sldId id="263" r:id="rId14"/>
    <p:sldId id="269" r:id="rId15"/>
    <p:sldId id="282" r:id="rId16"/>
    <p:sldId id="266" r:id="rId17"/>
    <p:sldId id="292" r:id="rId18"/>
  </p:sldIdLst>
  <p:sldSz cx="9906000" cy="6858000" type="A4"/>
  <p:notesSz cx="6735763" cy="9866313"/>
  <p:embeddedFontLst>
    <p:embeddedFont>
      <p:font typeface="Quattrocento Sans" panose="020B0502050000020003" pitchFamily="34" charset="0"/>
      <p:regular r:id="rId20"/>
      <p:bold r:id="rId21"/>
      <p:italic r:id="rId22"/>
      <p:boldItalic r:id="rId23"/>
    </p:embeddedFont>
    <p:embeddedFont>
      <p:font typeface="Yu Gothic UI" panose="020B0500000000000000" pitchFamily="50" charset="-128"/>
      <p:regular r:id="rId24"/>
      <p:bold r:id="rId25"/>
    </p:embeddedFont>
    <p:embeddedFont>
      <p:font typeface="游ゴシック" panose="020B0400000000000000" pitchFamily="50" charset="-128"/>
      <p:regular r:id="rId26"/>
      <p:bold r:id="rId27"/>
    </p:embeddedFont>
    <p:embeddedFont>
      <p:font typeface="游ゴシック" panose="020B0400000000000000" pitchFamily="50" charset="-128"/>
      <p:regular r:id="rId26"/>
      <p:bold r:id="rId27"/>
    </p:embeddedFont>
    <p:embeddedFont>
      <p:font typeface="游ゴシック Medium" panose="020B0500000000000000" pitchFamily="50" charset="-128"/>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3" userDrawn="1">
          <p15:clr>
            <a:srgbClr val="A4A3A4"/>
          </p15:clr>
        </p15:guide>
        <p15:guide id="2" pos="361">
          <p15:clr>
            <a:srgbClr val="A4A3A4"/>
          </p15:clr>
        </p15:guide>
        <p15:guide id="3" pos="5887" userDrawn="1">
          <p15:clr>
            <a:srgbClr val="A4A3A4"/>
          </p15:clr>
        </p15:guide>
        <p15:guide id="4" orient="horz" pos="3974"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ivIkwRfvnrFRWs55EfCbxLwJp9w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676767"/>
    <a:srgbClr val="CA123F"/>
    <a:srgbClr val="EFEFEF"/>
    <a:srgbClr val="E9EDF1"/>
    <a:srgbClr val="CCCCCC"/>
    <a:srgbClr val="D7BA9B"/>
    <a:srgbClr val="D5B492"/>
    <a:srgbClr val="F5EFE6"/>
    <a:srgbClr val="9C50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81CCE8-17AA-477F-A49A-69DA637A16CC}" v="10" dt="2025-03-05T09:05:33.379"/>
    <p1510:client id="{9A330919-82D8-449E-A70C-1EA40E59A466}" v="13" dt="2025-03-06T06:19:43.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010" autoAdjust="0"/>
  </p:normalViewPr>
  <p:slideViewPr>
    <p:cSldViewPr snapToGrid="0">
      <p:cViewPr varScale="1">
        <p:scale>
          <a:sx n="133" d="100"/>
          <a:sy n="133" d="100"/>
        </p:scale>
        <p:origin x="989" y="96"/>
      </p:cViewPr>
      <p:guideLst>
        <p:guide orient="horz" pos="323"/>
        <p:guide pos="361"/>
        <p:guide pos="5887"/>
        <p:guide orient="horz" pos="39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45" Type="http://customschemas.google.com/relationships/presentationmetadata" Target="metadata"/><Relationship Id="rId53"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18831" cy="49502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15373" y="0"/>
            <a:ext cx="2918831" cy="495029"/>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371286"/>
            <a:ext cx="2918831" cy="49502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5: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2" name="Google Shape;262;p10: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0067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3: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3575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4: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4: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4398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4: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4: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4: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4: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7573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1: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2: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2: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4: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6: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6: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7: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2487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32: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a:extLst>
            <a:ext uri="{FF2B5EF4-FFF2-40B4-BE49-F238E27FC236}">
              <a16:creationId xmlns:a16="http://schemas.microsoft.com/office/drawing/2014/main" id="{1A2C732E-0F29-CC78-5E90-49AD5BD85106}"/>
            </a:ext>
          </a:extLst>
        </p:cNvPr>
        <p:cNvGrpSpPr/>
        <p:nvPr/>
      </p:nvGrpSpPr>
      <p:grpSpPr>
        <a:xfrm>
          <a:off x="0" y="0"/>
          <a:ext cx="0" cy="0"/>
          <a:chOff x="0" y="0"/>
          <a:chExt cx="0" cy="0"/>
        </a:xfrm>
      </p:grpSpPr>
      <p:sp>
        <p:nvSpPr>
          <p:cNvPr id="314" name="Google Shape;314;p13:notes">
            <a:extLst>
              <a:ext uri="{FF2B5EF4-FFF2-40B4-BE49-F238E27FC236}">
                <a16:creationId xmlns:a16="http://schemas.microsoft.com/office/drawing/2014/main" id="{FFD54DAB-EA5D-08DD-F023-DD72CEC156B6}"/>
              </a:ext>
            </a:extLst>
          </p:cNvPr>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3:notes">
            <a:extLst>
              <a:ext uri="{FF2B5EF4-FFF2-40B4-BE49-F238E27FC236}">
                <a16:creationId xmlns:a16="http://schemas.microsoft.com/office/drawing/2014/main" id="{E5AB223F-4733-E897-160C-7278983226AD}"/>
              </a:ext>
            </a:extLst>
          </p:cNvPr>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8298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3: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9177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7</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00587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3: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0901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タイトルのみ">
  <p:cSld name="1_タイトルのみ">
    <p:spTree>
      <p:nvGrpSpPr>
        <p:cNvPr id="1" name="Shape 1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82"/>
        <p:cNvGrpSpPr/>
        <p:nvPr/>
      </p:nvGrpSpPr>
      <p:grpSpPr>
        <a:xfrm>
          <a:off x="0" y="0"/>
          <a:ext cx="0" cy="0"/>
          <a:chOff x="0" y="0"/>
          <a:chExt cx="0" cy="0"/>
        </a:xfrm>
      </p:grpSpPr>
      <p:sp>
        <p:nvSpPr>
          <p:cNvPr id="83" name="Google Shape;83;p28"/>
          <p:cNvSpPr txBox="1">
            <a:spLocks noGrp="1"/>
          </p:cNvSpPr>
          <p:nvPr>
            <p:ph type="title"/>
          </p:nvPr>
        </p:nvSpPr>
        <p:spPr>
          <a:xfrm>
            <a:off x="682625" y="457200"/>
            <a:ext cx="3194050"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Google Shape;84;p28"/>
          <p:cNvSpPr>
            <a:spLocks noGrp="1"/>
          </p:cNvSpPr>
          <p:nvPr>
            <p:ph type="pic" idx="2"/>
          </p:nvPr>
        </p:nvSpPr>
        <p:spPr>
          <a:xfrm>
            <a:off x="4211638" y="987425"/>
            <a:ext cx="5014912" cy="4873625"/>
          </a:xfrm>
          <a:prstGeom prst="rect">
            <a:avLst/>
          </a:prstGeom>
          <a:noFill/>
          <a:ln>
            <a:noFill/>
          </a:ln>
        </p:spPr>
      </p:sp>
      <p:sp>
        <p:nvSpPr>
          <p:cNvPr id="85" name="Google Shape;85;p28"/>
          <p:cNvSpPr txBox="1">
            <a:spLocks noGrp="1"/>
          </p:cNvSpPr>
          <p:nvPr>
            <p:ph type="body" idx="1"/>
          </p:nvPr>
        </p:nvSpPr>
        <p:spPr>
          <a:xfrm>
            <a:off x="682625" y="2057400"/>
            <a:ext cx="3194050"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86" name="Google Shape;86;p28"/>
          <p:cNvSpPr txBox="1">
            <a:spLocks noGrp="1"/>
          </p:cNvSpPr>
          <p:nvPr>
            <p:ph type="dt" idx="10"/>
          </p:nvPr>
        </p:nvSpPr>
        <p:spPr>
          <a:xfrm>
            <a:off x="681038" y="6356350"/>
            <a:ext cx="22288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7" name="Google Shape;87;p28"/>
          <p:cNvSpPr txBox="1">
            <a:spLocks noGrp="1"/>
          </p:cNvSpPr>
          <p:nvPr>
            <p:ph type="ftr" idx="11"/>
          </p:nvPr>
        </p:nvSpPr>
        <p:spPr>
          <a:xfrm>
            <a:off x="3281363" y="6356350"/>
            <a:ext cx="33432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28"/>
          <p:cNvSpPr txBox="1">
            <a:spLocks noGrp="1"/>
          </p:cNvSpPr>
          <p:nvPr>
            <p:ph type="sldNum" idx="12"/>
          </p:nvPr>
        </p:nvSpPr>
        <p:spPr>
          <a:xfrm>
            <a:off x="9153490" y="6429350"/>
            <a:ext cx="608661"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89"/>
        <p:cNvGrpSpPr/>
        <p:nvPr/>
      </p:nvGrpSpPr>
      <p:grpSpPr>
        <a:xfrm>
          <a:off x="0" y="0"/>
          <a:ext cx="0" cy="0"/>
          <a:chOff x="0" y="0"/>
          <a:chExt cx="0" cy="0"/>
        </a:xfrm>
      </p:grpSpPr>
      <p:sp>
        <p:nvSpPr>
          <p:cNvPr id="90" name="Google Shape;90;p29"/>
          <p:cNvSpPr txBox="1">
            <a:spLocks noGrp="1"/>
          </p:cNvSpPr>
          <p:nvPr>
            <p:ph type="title"/>
          </p:nvPr>
        </p:nvSpPr>
        <p:spPr>
          <a:xfrm>
            <a:off x="681038" y="365125"/>
            <a:ext cx="8543925"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9"/>
          <p:cNvSpPr txBox="1">
            <a:spLocks noGrp="1"/>
          </p:cNvSpPr>
          <p:nvPr>
            <p:ph type="body" idx="1"/>
          </p:nvPr>
        </p:nvSpPr>
        <p:spPr>
          <a:xfrm rot="5400000">
            <a:off x="2777332" y="-270668"/>
            <a:ext cx="4351338" cy="854392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 name="Google Shape;92;p29"/>
          <p:cNvSpPr txBox="1">
            <a:spLocks noGrp="1"/>
          </p:cNvSpPr>
          <p:nvPr>
            <p:ph type="dt" idx="10"/>
          </p:nvPr>
        </p:nvSpPr>
        <p:spPr>
          <a:xfrm>
            <a:off x="681038" y="6356350"/>
            <a:ext cx="22288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Google Shape;93;p29"/>
          <p:cNvSpPr txBox="1">
            <a:spLocks noGrp="1"/>
          </p:cNvSpPr>
          <p:nvPr>
            <p:ph type="ftr" idx="11"/>
          </p:nvPr>
        </p:nvSpPr>
        <p:spPr>
          <a:xfrm>
            <a:off x="3281363" y="6356350"/>
            <a:ext cx="33432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4" name="Google Shape;94;p29"/>
          <p:cNvSpPr txBox="1">
            <a:spLocks noGrp="1"/>
          </p:cNvSpPr>
          <p:nvPr>
            <p:ph type="sldNum" idx="12"/>
          </p:nvPr>
        </p:nvSpPr>
        <p:spPr>
          <a:xfrm>
            <a:off x="9153490" y="6429350"/>
            <a:ext cx="608661"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95"/>
        <p:cNvGrpSpPr/>
        <p:nvPr/>
      </p:nvGrpSpPr>
      <p:grpSpPr>
        <a:xfrm>
          <a:off x="0" y="0"/>
          <a:ext cx="0" cy="0"/>
          <a:chOff x="0" y="0"/>
          <a:chExt cx="0" cy="0"/>
        </a:xfrm>
      </p:grpSpPr>
      <p:sp>
        <p:nvSpPr>
          <p:cNvPr id="96" name="Google Shape;96;p30"/>
          <p:cNvSpPr txBox="1">
            <a:spLocks noGrp="1"/>
          </p:cNvSpPr>
          <p:nvPr>
            <p:ph type="title"/>
          </p:nvPr>
        </p:nvSpPr>
        <p:spPr>
          <a:xfrm rot="5400000">
            <a:off x="5251450" y="2203450"/>
            <a:ext cx="5811838" cy="21351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30"/>
          <p:cNvSpPr txBox="1">
            <a:spLocks noGrp="1"/>
          </p:cNvSpPr>
          <p:nvPr>
            <p:ph type="body" idx="1"/>
          </p:nvPr>
        </p:nvSpPr>
        <p:spPr>
          <a:xfrm rot="5400000">
            <a:off x="903288" y="142875"/>
            <a:ext cx="5811838" cy="62563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 name="Google Shape;98;p30"/>
          <p:cNvSpPr txBox="1">
            <a:spLocks noGrp="1"/>
          </p:cNvSpPr>
          <p:nvPr>
            <p:ph type="dt" idx="10"/>
          </p:nvPr>
        </p:nvSpPr>
        <p:spPr>
          <a:xfrm>
            <a:off x="681038" y="6356350"/>
            <a:ext cx="22288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9" name="Google Shape;99;p30"/>
          <p:cNvSpPr txBox="1">
            <a:spLocks noGrp="1"/>
          </p:cNvSpPr>
          <p:nvPr>
            <p:ph type="ftr" idx="11"/>
          </p:nvPr>
        </p:nvSpPr>
        <p:spPr>
          <a:xfrm>
            <a:off x="3281363" y="6356350"/>
            <a:ext cx="33432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0" name="Google Shape;100;p30"/>
          <p:cNvSpPr txBox="1">
            <a:spLocks noGrp="1"/>
          </p:cNvSpPr>
          <p:nvPr>
            <p:ph type="sldNum" idx="12"/>
          </p:nvPr>
        </p:nvSpPr>
        <p:spPr>
          <a:xfrm>
            <a:off x="9153490" y="6429350"/>
            <a:ext cx="608661"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2 つのコンテンツ">
  <p:cSld name="1_2 つのコンテンツ">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3119217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3"/>
        <p:cNvGrpSpPr/>
        <p:nvPr/>
      </p:nvGrpSpPr>
      <p:grpSpPr>
        <a:xfrm>
          <a:off x="0" y="0"/>
          <a:ext cx="0" cy="0"/>
          <a:chOff x="0" y="0"/>
          <a:chExt cx="0" cy="0"/>
        </a:xfrm>
      </p:grpSpPr>
      <p:sp>
        <p:nvSpPr>
          <p:cNvPr id="14" name="Google Shape;14;p17"/>
          <p:cNvSpPr/>
          <p:nvPr/>
        </p:nvSpPr>
        <p:spPr>
          <a:xfrm flipH="1">
            <a:off x="573088" y="0"/>
            <a:ext cx="72000" cy="900000"/>
          </a:xfrm>
          <a:prstGeom prst="rect">
            <a:avLst/>
          </a:prstGeom>
          <a:solidFill>
            <a:srgbClr val="CCCCCC">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A123F"/>
              </a:solidFill>
              <a:latin typeface="Arial"/>
              <a:ea typeface="Arial"/>
              <a:cs typeface="Arial"/>
              <a:sym typeface="Arial"/>
            </a:endParaRPr>
          </a:p>
        </p:txBody>
      </p:sp>
      <p:sp>
        <p:nvSpPr>
          <p:cNvPr id="15" name="Google Shape;15;p17"/>
          <p:cNvSpPr txBox="1">
            <a:spLocks noGrp="1"/>
          </p:cNvSpPr>
          <p:nvPr>
            <p:ph type="title"/>
          </p:nvPr>
        </p:nvSpPr>
        <p:spPr>
          <a:xfrm>
            <a:off x="788987" y="312843"/>
            <a:ext cx="8543925" cy="33502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1"/>
              </a:buClr>
              <a:buSzPts val="2400"/>
              <a:buFont typeface="Arial"/>
              <a:buNone/>
              <a:defRPr sz="2400" b="1" i="0">
                <a:solidFill>
                  <a:schemeClr val="dk1"/>
                </a:solidFill>
                <a:latin typeface="Yu Gothic" panose="020B0400000000000000" pitchFamily="34" charset="-128"/>
                <a:ea typeface="Yu Gothic" panose="020B0400000000000000" pitchFamily="34" charset="-128"/>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17"/>
          <p:cNvSpPr txBox="1">
            <a:spLocks noGrp="1"/>
          </p:cNvSpPr>
          <p:nvPr>
            <p:ph type="body" idx="1"/>
          </p:nvPr>
        </p:nvSpPr>
        <p:spPr>
          <a:xfrm>
            <a:off x="788988" y="1028720"/>
            <a:ext cx="8543924" cy="349839"/>
          </a:xfrm>
          <a:prstGeom prst="rect">
            <a:avLst/>
          </a:prstGeom>
          <a:noFill/>
          <a:ln>
            <a:noFill/>
          </a:ln>
        </p:spPr>
        <p:txBody>
          <a:bodyPr spcFirstLastPara="1" wrap="square" lIns="0" tIns="0" rIns="0" bIns="0" anchor="t" anchorCtr="0">
            <a:spAutoFit/>
          </a:bodyPr>
          <a:lstStyle>
            <a:lvl1pPr marL="457200" marR="0" lvl="0" indent="-228600" algn="l" rtl="0">
              <a:lnSpc>
                <a:spcPct val="120000"/>
              </a:lnSpc>
              <a:spcBef>
                <a:spcPts val="1000"/>
              </a:spcBef>
              <a:spcAft>
                <a:spcPts val="0"/>
              </a:spcAft>
              <a:buClr>
                <a:schemeClr val="dk1"/>
              </a:buClr>
              <a:buSzPts val="1200"/>
              <a:buFont typeface="Arial"/>
              <a:buNone/>
              <a:defRPr sz="1200" b="0" i="0" u="none" strike="noStrike" cap="none">
                <a:solidFill>
                  <a:schemeClr val="dk1"/>
                </a:solidFill>
                <a:latin typeface="Yu Gothic" panose="020B0400000000000000" pitchFamily="34" charset="-128"/>
                <a:ea typeface="Yu Gothic" panose="020B0400000000000000" pitchFamily="34" charset="-128"/>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タイトル スライド">
  <p:cSld name="1_タイトル スライド">
    <p:spTree>
      <p:nvGrpSpPr>
        <p:cNvPr id="1" name="Shape 1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p:cSld name="セクション見出し">
    <p:spTree>
      <p:nvGrpSpPr>
        <p:cNvPr id="1" name="Shape 19"/>
        <p:cNvGrpSpPr/>
        <p:nvPr/>
      </p:nvGrpSpPr>
      <p:grpSpPr>
        <a:xfrm>
          <a:off x="0" y="0"/>
          <a:ext cx="0" cy="0"/>
          <a:chOff x="0" y="0"/>
          <a:chExt cx="0" cy="0"/>
        </a:xfrm>
      </p:grpSpPr>
      <p:sp>
        <p:nvSpPr>
          <p:cNvPr id="20" name="Google Shape;20;p20"/>
          <p:cNvSpPr/>
          <p:nvPr/>
        </p:nvSpPr>
        <p:spPr>
          <a:xfrm flipH="1">
            <a:off x="573088" y="0"/>
            <a:ext cx="72000" cy="900000"/>
          </a:xfrm>
          <a:prstGeom prst="rect">
            <a:avLst/>
          </a:prstGeom>
          <a:solidFill>
            <a:srgbClr val="CCCCCC">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A123F"/>
              </a:solidFill>
              <a:latin typeface="Arial"/>
              <a:ea typeface="Arial"/>
              <a:cs typeface="Arial"/>
              <a:sym typeface="Arial"/>
            </a:endParaRPr>
          </a:p>
        </p:txBody>
      </p:sp>
      <p:sp>
        <p:nvSpPr>
          <p:cNvPr id="21" name="Google Shape;21;p20"/>
          <p:cNvSpPr txBox="1">
            <a:spLocks noGrp="1"/>
          </p:cNvSpPr>
          <p:nvPr>
            <p:ph type="title"/>
          </p:nvPr>
        </p:nvSpPr>
        <p:spPr>
          <a:xfrm>
            <a:off x="788987" y="312843"/>
            <a:ext cx="8543925" cy="33502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1"/>
              </a:buClr>
              <a:buSzPts val="2400"/>
              <a:buFont typeface="Arial"/>
              <a:buNone/>
              <a:defRPr sz="2400" b="1" i="0">
                <a:solidFill>
                  <a:schemeClr val="dk1"/>
                </a:solidFill>
                <a:latin typeface="Yu Gothic" panose="020B0400000000000000" pitchFamily="34" charset="-128"/>
                <a:ea typeface="Yu Gothic" panose="020B0400000000000000" pitchFamily="34" charset="-128"/>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20"/>
          <p:cNvSpPr>
            <a:spLocks noGrp="1"/>
          </p:cNvSpPr>
          <p:nvPr>
            <p:ph type="pic" idx="2"/>
          </p:nvPr>
        </p:nvSpPr>
        <p:spPr>
          <a:xfrm>
            <a:off x="573088" y="1208741"/>
            <a:ext cx="8759825" cy="5099984"/>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とコンテンツ">
  <p:cSld name="タイトルとコンテンツ">
    <p:spTree>
      <p:nvGrpSpPr>
        <p:cNvPr id="1" name="Shape 23"/>
        <p:cNvGrpSpPr/>
        <p:nvPr/>
      </p:nvGrpSpPr>
      <p:grpSpPr>
        <a:xfrm>
          <a:off x="0" y="0"/>
          <a:ext cx="0" cy="0"/>
          <a:chOff x="0" y="0"/>
          <a:chExt cx="0" cy="0"/>
        </a:xfrm>
      </p:grpSpPr>
      <p:sp>
        <p:nvSpPr>
          <p:cNvPr id="24" name="Google Shape;24;p21"/>
          <p:cNvSpPr/>
          <p:nvPr/>
        </p:nvSpPr>
        <p:spPr>
          <a:xfrm flipH="1">
            <a:off x="573088" y="0"/>
            <a:ext cx="72000" cy="900000"/>
          </a:xfrm>
          <a:prstGeom prst="rect">
            <a:avLst/>
          </a:prstGeom>
          <a:solidFill>
            <a:srgbClr val="CCCCCC">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A123F"/>
              </a:solidFill>
              <a:latin typeface="Arial"/>
              <a:ea typeface="Arial"/>
              <a:cs typeface="Arial"/>
              <a:sym typeface="Arial"/>
            </a:endParaRPr>
          </a:p>
        </p:txBody>
      </p:sp>
      <p:sp>
        <p:nvSpPr>
          <p:cNvPr id="25" name="Google Shape;25;p21"/>
          <p:cNvSpPr txBox="1">
            <a:spLocks noGrp="1"/>
          </p:cNvSpPr>
          <p:nvPr>
            <p:ph type="title"/>
          </p:nvPr>
        </p:nvSpPr>
        <p:spPr>
          <a:xfrm>
            <a:off x="1550583" y="312843"/>
            <a:ext cx="7782329" cy="33502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1"/>
              </a:buClr>
              <a:buSzPts val="2400"/>
              <a:buFont typeface="Arial"/>
              <a:buNone/>
              <a:defRPr sz="2400" b="1" i="0">
                <a:solidFill>
                  <a:schemeClr val="dk1"/>
                </a:solidFill>
                <a:latin typeface="Yu Gothic" panose="020B0400000000000000" pitchFamily="34" charset="-128"/>
                <a:ea typeface="Yu Gothic" panose="020B0400000000000000" pitchFamily="34" charset="-128"/>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6" name="Google Shape;26;p21" descr="ロゴ&#10;&#10;自動的に生成された説明"/>
          <p:cNvPicPr preferRelativeResize="0"/>
          <p:nvPr/>
        </p:nvPicPr>
        <p:blipFill rotWithShape="1">
          <a:blip r:embed="rId2">
            <a:alphaModFix/>
          </a:blip>
          <a:srcRect/>
          <a:stretch/>
        </p:blipFill>
        <p:spPr>
          <a:xfrm>
            <a:off x="792000" y="146573"/>
            <a:ext cx="611671" cy="606855"/>
          </a:xfrm>
          <a:prstGeom prst="rect">
            <a:avLst/>
          </a:prstGeom>
          <a:noFill/>
          <a:ln>
            <a:noFill/>
          </a:ln>
        </p:spPr>
      </p:pic>
      <p:sp>
        <p:nvSpPr>
          <p:cNvPr id="27" name="Google Shape;27;p21"/>
          <p:cNvSpPr txBox="1">
            <a:spLocks noGrp="1"/>
          </p:cNvSpPr>
          <p:nvPr>
            <p:ph type="body" idx="1"/>
          </p:nvPr>
        </p:nvSpPr>
        <p:spPr>
          <a:xfrm>
            <a:off x="788988" y="1028720"/>
            <a:ext cx="8543924" cy="209545"/>
          </a:xfrm>
          <a:prstGeom prst="rect">
            <a:avLst/>
          </a:prstGeom>
          <a:noFill/>
          <a:ln>
            <a:noFill/>
          </a:ln>
        </p:spPr>
        <p:txBody>
          <a:bodyPr spcFirstLastPara="1" wrap="square" lIns="0" tIns="0" rIns="0" bIns="0" anchor="t" anchorCtr="0">
            <a:spAutoFit/>
          </a:bodyPr>
          <a:lstStyle>
            <a:lvl1pPr marL="457200" marR="0" lvl="0" indent="-228600" algn="l" rtl="0">
              <a:lnSpc>
                <a:spcPct val="12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55"/>
        <p:cNvGrpSpPr/>
        <p:nvPr/>
      </p:nvGrpSpPr>
      <p:grpSpPr>
        <a:xfrm>
          <a:off x="0" y="0"/>
          <a:ext cx="0" cy="0"/>
          <a:chOff x="0" y="0"/>
          <a:chExt cx="0" cy="0"/>
        </a:xfrm>
      </p:grpSpPr>
      <p:sp>
        <p:nvSpPr>
          <p:cNvPr id="56" name="Google Shape;56;p24"/>
          <p:cNvSpPr txBox="1">
            <a:spLocks noGrp="1"/>
          </p:cNvSpPr>
          <p:nvPr>
            <p:ph type="title"/>
          </p:nvPr>
        </p:nvSpPr>
        <p:spPr>
          <a:xfrm>
            <a:off x="681038" y="365125"/>
            <a:ext cx="8543925"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24"/>
          <p:cNvSpPr txBox="1">
            <a:spLocks noGrp="1"/>
          </p:cNvSpPr>
          <p:nvPr>
            <p:ph type="body" idx="1"/>
          </p:nvPr>
        </p:nvSpPr>
        <p:spPr>
          <a:xfrm>
            <a:off x="681038" y="1825625"/>
            <a:ext cx="4195762"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 name="Google Shape;58;p24"/>
          <p:cNvSpPr txBox="1">
            <a:spLocks noGrp="1"/>
          </p:cNvSpPr>
          <p:nvPr>
            <p:ph type="body" idx="2"/>
          </p:nvPr>
        </p:nvSpPr>
        <p:spPr>
          <a:xfrm>
            <a:off x="5029200" y="1825625"/>
            <a:ext cx="4195763"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 name="Google Shape;59;p24"/>
          <p:cNvSpPr txBox="1">
            <a:spLocks noGrp="1"/>
          </p:cNvSpPr>
          <p:nvPr>
            <p:ph type="dt" idx="10"/>
          </p:nvPr>
        </p:nvSpPr>
        <p:spPr>
          <a:xfrm>
            <a:off x="681038" y="6356350"/>
            <a:ext cx="22288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 name="Google Shape;60;p24"/>
          <p:cNvSpPr txBox="1">
            <a:spLocks noGrp="1"/>
          </p:cNvSpPr>
          <p:nvPr>
            <p:ph type="ftr" idx="11"/>
          </p:nvPr>
        </p:nvSpPr>
        <p:spPr>
          <a:xfrm>
            <a:off x="3281363" y="6356350"/>
            <a:ext cx="33432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682625" y="365125"/>
            <a:ext cx="8543925"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25"/>
          <p:cNvSpPr txBox="1">
            <a:spLocks noGrp="1"/>
          </p:cNvSpPr>
          <p:nvPr>
            <p:ph type="body" idx="1"/>
          </p:nvPr>
        </p:nvSpPr>
        <p:spPr>
          <a:xfrm>
            <a:off x="682625" y="1681163"/>
            <a:ext cx="4191000"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4" name="Google Shape;64;p25"/>
          <p:cNvSpPr txBox="1">
            <a:spLocks noGrp="1"/>
          </p:cNvSpPr>
          <p:nvPr>
            <p:ph type="body" idx="2"/>
          </p:nvPr>
        </p:nvSpPr>
        <p:spPr>
          <a:xfrm>
            <a:off x="682625" y="2505075"/>
            <a:ext cx="4191000"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 name="Google Shape;65;p25"/>
          <p:cNvSpPr txBox="1">
            <a:spLocks noGrp="1"/>
          </p:cNvSpPr>
          <p:nvPr>
            <p:ph type="body" idx="3"/>
          </p:nvPr>
        </p:nvSpPr>
        <p:spPr>
          <a:xfrm>
            <a:off x="5014913" y="1681163"/>
            <a:ext cx="421163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6" name="Google Shape;66;p25"/>
          <p:cNvSpPr txBox="1">
            <a:spLocks noGrp="1"/>
          </p:cNvSpPr>
          <p:nvPr>
            <p:ph type="body" idx="4"/>
          </p:nvPr>
        </p:nvSpPr>
        <p:spPr>
          <a:xfrm>
            <a:off x="5014913" y="2505075"/>
            <a:ext cx="421163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 name="Google Shape;67;p25"/>
          <p:cNvSpPr txBox="1">
            <a:spLocks noGrp="1"/>
          </p:cNvSpPr>
          <p:nvPr>
            <p:ph type="dt" idx="10"/>
          </p:nvPr>
        </p:nvSpPr>
        <p:spPr>
          <a:xfrm>
            <a:off x="681038" y="6356350"/>
            <a:ext cx="22288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8" name="Google Shape;68;p25"/>
          <p:cNvSpPr txBox="1">
            <a:spLocks noGrp="1"/>
          </p:cNvSpPr>
          <p:nvPr>
            <p:ph type="ftr" idx="11"/>
          </p:nvPr>
        </p:nvSpPr>
        <p:spPr>
          <a:xfrm>
            <a:off x="3281363" y="6356350"/>
            <a:ext cx="33432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9" name="Google Shape;69;p25"/>
          <p:cNvSpPr txBox="1">
            <a:spLocks noGrp="1"/>
          </p:cNvSpPr>
          <p:nvPr>
            <p:ph type="sldNum" idx="12"/>
          </p:nvPr>
        </p:nvSpPr>
        <p:spPr>
          <a:xfrm>
            <a:off x="9153490" y="6429350"/>
            <a:ext cx="608661"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70"/>
        <p:cNvGrpSpPr/>
        <p:nvPr/>
      </p:nvGrpSpPr>
      <p:grpSpPr>
        <a:xfrm>
          <a:off x="0" y="0"/>
          <a:ext cx="0" cy="0"/>
          <a:chOff x="0" y="0"/>
          <a:chExt cx="0" cy="0"/>
        </a:xfrm>
      </p:grpSpPr>
      <p:sp>
        <p:nvSpPr>
          <p:cNvPr id="71" name="Google Shape;71;p26"/>
          <p:cNvSpPr txBox="1">
            <a:spLocks noGrp="1"/>
          </p:cNvSpPr>
          <p:nvPr>
            <p:ph type="title"/>
          </p:nvPr>
        </p:nvSpPr>
        <p:spPr>
          <a:xfrm>
            <a:off x="681038" y="365125"/>
            <a:ext cx="8543925"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26"/>
          <p:cNvSpPr txBox="1">
            <a:spLocks noGrp="1"/>
          </p:cNvSpPr>
          <p:nvPr>
            <p:ph type="dt" idx="10"/>
          </p:nvPr>
        </p:nvSpPr>
        <p:spPr>
          <a:xfrm>
            <a:off x="681038" y="6356350"/>
            <a:ext cx="22288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Google Shape;73;p26"/>
          <p:cNvSpPr txBox="1">
            <a:spLocks noGrp="1"/>
          </p:cNvSpPr>
          <p:nvPr>
            <p:ph type="ftr" idx="11"/>
          </p:nvPr>
        </p:nvSpPr>
        <p:spPr>
          <a:xfrm>
            <a:off x="3281363" y="6356350"/>
            <a:ext cx="33432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4" name="Google Shape;74;p26"/>
          <p:cNvSpPr txBox="1">
            <a:spLocks noGrp="1"/>
          </p:cNvSpPr>
          <p:nvPr>
            <p:ph type="sldNum" idx="12"/>
          </p:nvPr>
        </p:nvSpPr>
        <p:spPr>
          <a:xfrm>
            <a:off x="9153490" y="6429350"/>
            <a:ext cx="608661"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75"/>
        <p:cNvGrpSpPr/>
        <p:nvPr/>
      </p:nvGrpSpPr>
      <p:grpSpPr>
        <a:xfrm>
          <a:off x="0" y="0"/>
          <a:ext cx="0" cy="0"/>
          <a:chOff x="0" y="0"/>
          <a:chExt cx="0" cy="0"/>
        </a:xfrm>
      </p:grpSpPr>
      <p:sp>
        <p:nvSpPr>
          <p:cNvPr id="76" name="Google Shape;76;p27"/>
          <p:cNvSpPr txBox="1">
            <a:spLocks noGrp="1"/>
          </p:cNvSpPr>
          <p:nvPr>
            <p:ph type="title"/>
          </p:nvPr>
        </p:nvSpPr>
        <p:spPr>
          <a:xfrm>
            <a:off x="682625" y="457200"/>
            <a:ext cx="3194050"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Google Shape;77;p27"/>
          <p:cNvSpPr txBox="1">
            <a:spLocks noGrp="1"/>
          </p:cNvSpPr>
          <p:nvPr>
            <p:ph type="body" idx="1"/>
          </p:nvPr>
        </p:nvSpPr>
        <p:spPr>
          <a:xfrm>
            <a:off x="4211638" y="987425"/>
            <a:ext cx="5014912"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8" name="Google Shape;78;p27"/>
          <p:cNvSpPr txBox="1">
            <a:spLocks noGrp="1"/>
          </p:cNvSpPr>
          <p:nvPr>
            <p:ph type="body" idx="2"/>
          </p:nvPr>
        </p:nvSpPr>
        <p:spPr>
          <a:xfrm>
            <a:off x="682625" y="2057400"/>
            <a:ext cx="3194050"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79" name="Google Shape;79;p27"/>
          <p:cNvSpPr txBox="1">
            <a:spLocks noGrp="1"/>
          </p:cNvSpPr>
          <p:nvPr>
            <p:ph type="dt" idx="10"/>
          </p:nvPr>
        </p:nvSpPr>
        <p:spPr>
          <a:xfrm>
            <a:off x="681038" y="6356350"/>
            <a:ext cx="222885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0" name="Google Shape;80;p27"/>
          <p:cNvSpPr txBox="1">
            <a:spLocks noGrp="1"/>
          </p:cNvSpPr>
          <p:nvPr>
            <p:ph type="ftr" idx="11"/>
          </p:nvPr>
        </p:nvSpPr>
        <p:spPr>
          <a:xfrm>
            <a:off x="3281363" y="6356350"/>
            <a:ext cx="3343275"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1" name="Google Shape;81;p27"/>
          <p:cNvSpPr txBox="1">
            <a:spLocks noGrp="1"/>
          </p:cNvSpPr>
          <p:nvPr>
            <p:ph type="sldNum" idx="12"/>
          </p:nvPr>
        </p:nvSpPr>
        <p:spPr>
          <a:xfrm>
            <a:off x="9153490" y="6429350"/>
            <a:ext cx="608661"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p:nvPr/>
        </p:nvSpPr>
        <p:spPr>
          <a:xfrm>
            <a:off x="9082050" y="6440273"/>
            <a:ext cx="60866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altLang="ja-JP" sz="900" b="0" i="0" u="none" strike="noStrike" cap="none">
                <a:solidFill>
                  <a:srgbClr val="505050"/>
                </a:solidFill>
                <a:latin typeface="Arial"/>
                <a:ea typeface="Arial"/>
                <a:cs typeface="Arial"/>
                <a:sym typeface="Arial"/>
              </a:rPr>
              <a:t>‹#›</a:t>
            </a:fld>
            <a:endParaRPr sz="900" b="0" i="0" u="none" strike="noStrike" cap="none">
              <a:solidFill>
                <a:srgbClr val="505050"/>
              </a:solidFill>
              <a:latin typeface="Arial"/>
              <a:ea typeface="Arial"/>
              <a:cs typeface="Arial"/>
              <a:sym typeface="Arial"/>
            </a:endParaRPr>
          </a:p>
        </p:txBody>
      </p:sp>
      <p:cxnSp>
        <p:nvCxnSpPr>
          <p:cNvPr id="11" name="Google Shape;11;p15"/>
          <p:cNvCxnSpPr/>
          <p:nvPr/>
        </p:nvCxnSpPr>
        <p:spPr>
          <a:xfrm>
            <a:off x="9442092" y="6560454"/>
            <a:ext cx="0" cy="108000"/>
          </a:xfrm>
          <a:prstGeom prst="straightConnector1">
            <a:avLst/>
          </a:prstGeom>
          <a:noFill/>
          <a:ln w="9525" cap="flat" cmpd="sng">
            <a:solidFill>
              <a:srgbClr val="505050"/>
            </a:solidFill>
            <a:prstDash val="solid"/>
            <a:miter lim="800000"/>
            <a:headEnd type="none" w="sm" len="sm"/>
            <a:tailEnd type="none" w="sm" len="sm"/>
          </a:ln>
        </p:spPr>
      </p:cxnSp>
      <p:sp>
        <p:nvSpPr>
          <p:cNvPr id="2" name="Google Shape;202;p4">
            <a:extLst>
              <a:ext uri="{FF2B5EF4-FFF2-40B4-BE49-F238E27FC236}">
                <a16:creationId xmlns:a16="http://schemas.microsoft.com/office/drawing/2014/main" id="{0A2D3283-AB15-12BD-018F-F4F51B62C38C}"/>
              </a:ext>
            </a:extLst>
          </p:cNvPr>
          <p:cNvSpPr txBox="1"/>
          <p:nvPr userDrawn="1"/>
        </p:nvSpPr>
        <p:spPr>
          <a:xfrm>
            <a:off x="7021945" y="6569951"/>
            <a:ext cx="2346822" cy="129266"/>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ja-JP" sz="700" b="0" i="0">
                <a:solidFill>
                  <a:srgbClr val="AEABAB"/>
                </a:solidFill>
                <a:latin typeface="游ゴシック" panose="020B0400000000000000" pitchFamily="50" charset="-128"/>
                <a:ea typeface="游ゴシック" panose="020B0400000000000000" pitchFamily="50" charset="-128"/>
                <a:cs typeface="Roboto"/>
                <a:sym typeface="Roboto"/>
              </a:rPr>
              <a:t>Copyright © Nestle Group All Rights Reserved.</a:t>
            </a:r>
            <a:endParaRPr sz="700">
              <a:solidFill>
                <a:srgbClr val="AEABAB"/>
              </a:solidFill>
              <a:latin typeface="游ゴシック" panose="020B0400000000000000" pitchFamily="50" charset="-128"/>
              <a:ea typeface="游ゴシック" panose="020B0400000000000000" pitchFamily="50" charset="-128"/>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s://nestle.jp/home/office-coffee/cafestand/cs-genio-s-touch/#simulat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hyperlink" Target="https://shop.nestle.jp/front/contents/ambassador/amb/invoic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shop.nestle.jp/front/contents/guide/pay/"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shop.nestle.jp/front/contents/ambassador/amb/invoi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nes.tl/awcform&#8203;" TargetMode="External"/><Relationship Id="rId5" Type="http://schemas.openxmlformats.org/officeDocument/2006/relationships/hyperlink" Target="https://nes.tl/workfaq" TargetMode="Externa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3" Type="http://schemas.openxmlformats.org/officeDocument/2006/relationships/slide" Target="slide4.xml"/><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slide" Target="slide7.xml"/><Relationship Id="rId15" Type="http://schemas.openxmlformats.org/officeDocument/2006/relationships/slide" Target="slide17.xml"/><Relationship Id="rId10" Type="http://schemas.openxmlformats.org/officeDocument/2006/relationships/slide" Target="slide12.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slide" Target="slide1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29.png"/><Relationship Id="rId26" Type="http://schemas.openxmlformats.org/officeDocument/2006/relationships/image" Target="../media/image34.png"/><Relationship Id="rId3" Type="http://schemas.openxmlformats.org/officeDocument/2006/relationships/image" Target="../media/image1.png"/><Relationship Id="rId21" Type="http://schemas.openxmlformats.org/officeDocument/2006/relationships/hyperlink" Target="https://shop.nestle.jp/front/contents/ambassador/amb/?content=ndg#ndgCapsule" TargetMode="External"/><Relationship Id="rId34" Type="http://schemas.openxmlformats.org/officeDocument/2006/relationships/image" Target="../media/image39.png"/><Relationship Id="rId7" Type="http://schemas.openxmlformats.org/officeDocument/2006/relationships/image" Target="../media/image22.jpg"/><Relationship Id="rId12" Type="http://schemas.openxmlformats.org/officeDocument/2006/relationships/image" Target="../media/image25.jpg"/><Relationship Id="rId17" Type="http://schemas.openxmlformats.org/officeDocument/2006/relationships/image" Target="../media/image28.png"/><Relationship Id="rId25" Type="http://schemas.microsoft.com/office/2007/relationships/hdphoto" Target="../media/hdphoto6.wdp"/><Relationship Id="rId33" Type="http://schemas.openxmlformats.org/officeDocument/2006/relationships/image" Target="../media/image38.png"/><Relationship Id="rId2" Type="http://schemas.openxmlformats.org/officeDocument/2006/relationships/notesSlide" Target="../notesSlides/notesSlide9.xml"/><Relationship Id="rId16" Type="http://schemas.microsoft.com/office/2007/relationships/hdphoto" Target="../media/hdphoto4.wdp"/><Relationship Id="rId20" Type="http://schemas.openxmlformats.org/officeDocument/2006/relationships/image" Target="../media/image31.png"/><Relationship Id="rId29" Type="http://schemas.microsoft.com/office/2007/relationships/hdphoto" Target="../media/hdphoto8.wdp"/><Relationship Id="rId1" Type="http://schemas.openxmlformats.org/officeDocument/2006/relationships/slideLayout" Target="../slideLayouts/slideLayout5.xml"/><Relationship Id="rId6" Type="http://schemas.openxmlformats.org/officeDocument/2006/relationships/image" Target="../media/image21.jpg"/><Relationship Id="rId11" Type="http://schemas.microsoft.com/office/2007/relationships/hdphoto" Target="../media/hdphoto2.wdp"/><Relationship Id="rId24" Type="http://schemas.openxmlformats.org/officeDocument/2006/relationships/image" Target="../media/image33.png"/><Relationship Id="rId32" Type="http://schemas.microsoft.com/office/2007/relationships/hdphoto" Target="../media/hdphoto9.wdp"/><Relationship Id="rId5" Type="http://schemas.openxmlformats.org/officeDocument/2006/relationships/image" Target="../media/image20.png"/><Relationship Id="rId15" Type="http://schemas.openxmlformats.org/officeDocument/2006/relationships/image" Target="../media/image27.png"/><Relationship Id="rId23" Type="http://schemas.microsoft.com/office/2007/relationships/hdphoto" Target="../media/hdphoto5.wdp"/><Relationship Id="rId28" Type="http://schemas.openxmlformats.org/officeDocument/2006/relationships/image" Target="../media/image35.png"/><Relationship Id="rId10" Type="http://schemas.openxmlformats.org/officeDocument/2006/relationships/image" Target="../media/image24.png"/><Relationship Id="rId19" Type="http://schemas.openxmlformats.org/officeDocument/2006/relationships/image" Target="../media/image30.png"/><Relationship Id="rId31" Type="http://schemas.openxmlformats.org/officeDocument/2006/relationships/image" Target="../media/image37.png"/><Relationship Id="rId4" Type="http://schemas.openxmlformats.org/officeDocument/2006/relationships/image" Target="../media/image19.png"/><Relationship Id="rId9" Type="http://schemas.microsoft.com/office/2007/relationships/hdphoto" Target="../media/hdphoto1.wdp"/><Relationship Id="rId14" Type="http://schemas.microsoft.com/office/2007/relationships/hdphoto" Target="../media/hdphoto3.wdp"/><Relationship Id="rId22" Type="http://schemas.openxmlformats.org/officeDocument/2006/relationships/image" Target="../media/image32.png"/><Relationship Id="rId27" Type="http://schemas.microsoft.com/office/2007/relationships/hdphoto" Target="../media/hdphoto7.wdp"/><Relationship Id="rId30" Type="http://schemas.openxmlformats.org/officeDocument/2006/relationships/image" Target="../media/image36.png"/><Relationship Id="rId35" Type="http://schemas.openxmlformats.org/officeDocument/2006/relationships/image" Target="../media/image40.png"/><Relationship Id="rId8"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5"/>
          <p:cNvSpPr/>
          <p:nvPr/>
        </p:nvSpPr>
        <p:spPr>
          <a:xfrm rot="10800000">
            <a:off x="7114555" y="2974213"/>
            <a:ext cx="477451" cy="18594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游ゴシック" panose="020B0400000000000000" pitchFamily="50" charset="-128"/>
              <a:ea typeface="游ゴシック" panose="020B0400000000000000" pitchFamily="50" charset="-128"/>
              <a:sym typeface="Arial"/>
            </a:endParaRPr>
          </a:p>
        </p:txBody>
      </p:sp>
      <p:sp>
        <p:nvSpPr>
          <p:cNvPr id="2" name="Google Shape;29;p22">
            <a:extLst>
              <a:ext uri="{FF2B5EF4-FFF2-40B4-BE49-F238E27FC236}">
                <a16:creationId xmlns:a16="http://schemas.microsoft.com/office/drawing/2014/main" id="{A9F2A486-2F17-2992-85F9-73957949C822}"/>
              </a:ext>
            </a:extLst>
          </p:cNvPr>
          <p:cNvSpPr/>
          <p:nvPr/>
        </p:nvSpPr>
        <p:spPr>
          <a:xfrm>
            <a:off x="-1" y="-1"/>
            <a:ext cx="9906000" cy="6858000"/>
          </a:xfrm>
          <a:prstGeom prst="rect">
            <a:avLst/>
          </a:prstGeom>
          <a:solidFill>
            <a:srgbClr val="F4F4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sym typeface="Arial"/>
            </a:endParaRPr>
          </a:p>
        </p:txBody>
      </p:sp>
      <p:sp>
        <p:nvSpPr>
          <p:cNvPr id="3" name="Google Shape;30;p22">
            <a:extLst>
              <a:ext uri="{FF2B5EF4-FFF2-40B4-BE49-F238E27FC236}">
                <a16:creationId xmlns:a16="http://schemas.microsoft.com/office/drawing/2014/main" id="{B526CDA7-7D8D-3B28-B2B1-346F104AD4DD}"/>
              </a:ext>
            </a:extLst>
          </p:cNvPr>
          <p:cNvSpPr/>
          <p:nvPr/>
        </p:nvSpPr>
        <p:spPr>
          <a:xfrm>
            <a:off x="581532" y="3428999"/>
            <a:ext cx="8772525" cy="2879725"/>
          </a:xfrm>
          <a:prstGeom prst="roundRect">
            <a:avLst>
              <a:gd name="adj" fmla="val 1605"/>
            </a:avLst>
          </a:prstGeom>
          <a:solidFill>
            <a:schemeClr val="lt1"/>
          </a:solidFill>
          <a:ln>
            <a:noFill/>
          </a:ln>
        </p:spPr>
        <p:txBody>
          <a:bodyPr spcFirstLastPara="1" wrap="square" lIns="503998" tIns="324000" rIns="108000" bIns="180000" anchor="ctr" anchorCtr="0">
            <a:noAutofit/>
          </a:bodyPr>
          <a:lstStyle/>
          <a:p>
            <a:pPr rtl="0">
              <a:lnSpc>
                <a:spcPct val="120000"/>
              </a:lnSpc>
              <a:spcBef>
                <a:spcPts val="0"/>
              </a:spcBef>
              <a:spcAft>
                <a:spcPts val="0"/>
              </a:spcAft>
            </a:pPr>
            <a:endParaRPr lang="en-US" altLang="ja-JP" sz="1600" u="none" strike="noStrike" dirty="0">
              <a:solidFill>
                <a:srgbClr val="000000"/>
              </a:solidFill>
              <a:effectLst/>
              <a:latin typeface="游ゴシック" panose="020B0400000000000000" pitchFamily="50" charset="-128"/>
              <a:ea typeface="游ゴシック" panose="020B0400000000000000" pitchFamily="50" charset="-128"/>
            </a:endParaRPr>
          </a:p>
          <a:p>
            <a:pPr rtl="0">
              <a:lnSpc>
                <a:spcPct val="120000"/>
              </a:lnSpc>
              <a:spcBef>
                <a:spcPts val="0"/>
              </a:spcBef>
              <a:spcAft>
                <a:spcPts val="0"/>
              </a:spcAft>
            </a:pPr>
            <a:r>
              <a:rPr lang="ja-JP" altLang="en-US" sz="1600" u="none" strike="noStrike" dirty="0">
                <a:solidFill>
                  <a:srgbClr val="000000"/>
                </a:solidFill>
                <a:effectLst/>
                <a:latin typeface="游ゴシック" panose="020B0400000000000000" pitchFamily="50" charset="-128"/>
                <a:ea typeface="游ゴシック" panose="020B0400000000000000" pitchFamily="50" charset="-128"/>
              </a:rPr>
              <a:t>・必要な部分のみ抜粋してお使いいただけます</a:t>
            </a:r>
            <a:endParaRPr lang="ja-JP" altLang="en-US" sz="1600" dirty="0">
              <a:effectLst/>
              <a:latin typeface="游ゴシック" panose="020B0400000000000000" pitchFamily="50" charset="-128"/>
              <a:ea typeface="游ゴシック" panose="020B0400000000000000" pitchFamily="50" charset="-128"/>
            </a:endParaRPr>
          </a:p>
          <a:p>
            <a:pPr rtl="0">
              <a:lnSpc>
                <a:spcPct val="120000"/>
              </a:lnSpc>
              <a:spcBef>
                <a:spcPts val="0"/>
              </a:spcBef>
              <a:spcAft>
                <a:spcPts val="0"/>
              </a:spcAft>
            </a:pPr>
            <a:r>
              <a:rPr lang="ja-JP" altLang="en-US" sz="1600" u="none" strike="noStrike" dirty="0">
                <a:solidFill>
                  <a:srgbClr val="000000"/>
                </a:solidFill>
                <a:effectLst/>
                <a:latin typeface="游ゴシック" panose="020B0400000000000000" pitchFamily="50" charset="-128"/>
                <a:ea typeface="游ゴシック" panose="020B0400000000000000" pitchFamily="50" charset="-128"/>
              </a:rPr>
              <a:t>・右上に「記入ページ」と記載があるページは</a:t>
            </a:r>
            <a:r>
              <a:rPr lang="ja-JP" altLang="en-US" sz="1600" b="1" u="none" strike="noStrike" dirty="0">
                <a:solidFill>
                  <a:srgbClr val="CA123F"/>
                </a:solidFill>
                <a:effectLst/>
                <a:latin typeface="游ゴシック" panose="020B0400000000000000" pitchFamily="50" charset="-128"/>
                <a:ea typeface="游ゴシック" panose="020B0400000000000000" pitchFamily="50" charset="-128"/>
              </a:rPr>
              <a:t>お客様で記入ができます</a:t>
            </a:r>
            <a:endParaRPr lang="ja-JP" altLang="en-US" sz="1600" b="1" dirty="0">
              <a:solidFill>
                <a:srgbClr val="CA123F"/>
              </a:solidFill>
              <a:effectLst/>
              <a:latin typeface="游ゴシック" panose="020B0400000000000000" pitchFamily="50" charset="-128"/>
              <a:ea typeface="游ゴシック" panose="020B0400000000000000" pitchFamily="50" charset="-128"/>
            </a:endParaRPr>
          </a:p>
          <a:p>
            <a:pPr rtl="0">
              <a:lnSpc>
                <a:spcPct val="120000"/>
              </a:lnSpc>
              <a:spcBef>
                <a:spcPts val="0"/>
              </a:spcBef>
              <a:spcAft>
                <a:spcPts val="0"/>
              </a:spcAft>
            </a:pPr>
            <a:r>
              <a:rPr lang="ja-JP" altLang="en-US" sz="1600" u="none" strike="noStrike" dirty="0">
                <a:solidFill>
                  <a:srgbClr val="CA123F"/>
                </a:solidFill>
                <a:effectLst/>
                <a:latin typeface="游ゴシック" panose="020B0400000000000000" pitchFamily="50" charset="-128"/>
                <a:ea typeface="游ゴシック" panose="020B0400000000000000" pitchFamily="50" charset="-128"/>
              </a:rPr>
              <a:t>　</a:t>
            </a:r>
            <a:r>
              <a:rPr lang="en-US" altLang="ja-JP" sz="1600" b="1" u="none" strike="noStrike" dirty="0">
                <a:solidFill>
                  <a:srgbClr val="CA123F"/>
                </a:solidFill>
                <a:effectLst/>
                <a:latin typeface="游ゴシック" panose="020B0400000000000000" pitchFamily="50" charset="-128"/>
                <a:ea typeface="游ゴシック" panose="020B0400000000000000" pitchFamily="50" charset="-128"/>
              </a:rPr>
              <a:t>P.</a:t>
            </a:r>
            <a:r>
              <a:rPr lang="en-US" altLang="ja-JP" sz="1600" b="1" dirty="0">
                <a:solidFill>
                  <a:srgbClr val="CA123F"/>
                </a:solidFill>
                <a:latin typeface="游ゴシック" panose="020B0400000000000000" pitchFamily="50" charset="-128"/>
                <a:ea typeface="游ゴシック" panose="020B0400000000000000" pitchFamily="50" charset="-128"/>
              </a:rPr>
              <a:t>09</a:t>
            </a:r>
            <a:r>
              <a:rPr lang="ja-JP" altLang="en-US" sz="1600" b="1" u="none" strike="noStrike" dirty="0">
                <a:solidFill>
                  <a:srgbClr val="CA123F"/>
                </a:solidFill>
                <a:effectLst/>
                <a:latin typeface="游ゴシック" panose="020B0400000000000000" pitchFamily="50" charset="-128"/>
                <a:ea typeface="游ゴシック" panose="020B0400000000000000" pitchFamily="50" charset="-128"/>
              </a:rPr>
              <a:t>　</a:t>
            </a:r>
            <a:r>
              <a:rPr lang="ja-JP" altLang="en-US" sz="1600" u="none" strike="noStrike" dirty="0">
                <a:solidFill>
                  <a:srgbClr val="000000"/>
                </a:solidFill>
                <a:effectLst/>
                <a:latin typeface="游ゴシック" panose="020B0400000000000000" pitchFamily="50" charset="-128"/>
                <a:ea typeface="游ゴシック" panose="020B0400000000000000" pitchFamily="50" charset="-128"/>
              </a:rPr>
              <a:t>他プランと比較</a:t>
            </a:r>
            <a:r>
              <a:rPr lang="en-US" altLang="ja-JP" sz="1600" u="none" strike="noStrike" dirty="0">
                <a:solidFill>
                  <a:srgbClr val="000000"/>
                </a:solidFill>
                <a:effectLst/>
                <a:latin typeface="游ゴシック" panose="020B0400000000000000" pitchFamily="50" charset="-128"/>
                <a:ea typeface="游ゴシック" panose="020B0400000000000000" pitchFamily="50" charset="-128"/>
              </a:rPr>
              <a:t> : </a:t>
            </a:r>
            <a:r>
              <a:rPr lang="ja-JP" altLang="en-US" sz="1600" u="none" strike="noStrike" dirty="0">
                <a:solidFill>
                  <a:srgbClr val="000000"/>
                </a:solidFill>
                <a:effectLst/>
                <a:latin typeface="游ゴシック" panose="020B0400000000000000" pitchFamily="50" charset="-128"/>
                <a:ea typeface="游ゴシック" panose="020B0400000000000000" pitchFamily="50" charset="-128"/>
              </a:rPr>
              <a:t>お客様で他社と比較される際にご活用ください</a:t>
            </a:r>
            <a:endParaRPr lang="en-US" altLang="ja-JP" sz="1600" u="none" strike="noStrike" dirty="0">
              <a:solidFill>
                <a:srgbClr val="000000"/>
              </a:solidFill>
              <a:effectLst/>
              <a:latin typeface="游ゴシック" panose="020B0400000000000000" pitchFamily="50" charset="-128"/>
              <a:ea typeface="游ゴシック" panose="020B0400000000000000" pitchFamily="50" charset="-128"/>
            </a:endParaRPr>
          </a:p>
          <a:p>
            <a:pPr rtl="0">
              <a:lnSpc>
                <a:spcPct val="120000"/>
              </a:lnSpc>
              <a:spcBef>
                <a:spcPts val="0"/>
              </a:spcBef>
              <a:spcAft>
                <a:spcPts val="0"/>
              </a:spcAft>
            </a:pPr>
            <a:r>
              <a:rPr lang="ja-JP" altLang="en-US" sz="1600" b="1"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600" b="1" u="none" strike="noStrike" dirty="0">
                <a:solidFill>
                  <a:srgbClr val="CA123F"/>
                </a:solidFill>
                <a:effectLst/>
                <a:latin typeface="游ゴシック" panose="020B0400000000000000" pitchFamily="50" charset="-128"/>
                <a:ea typeface="游ゴシック" panose="020B0400000000000000" pitchFamily="50" charset="-128"/>
              </a:rPr>
              <a:t>P.1</a:t>
            </a:r>
            <a:r>
              <a:rPr lang="en-US" altLang="ja-JP" sz="1600" b="1" dirty="0">
                <a:solidFill>
                  <a:srgbClr val="CA123F"/>
                </a:solidFill>
                <a:latin typeface="游ゴシック" panose="020B0400000000000000" pitchFamily="50" charset="-128"/>
                <a:ea typeface="游ゴシック" panose="020B0400000000000000" pitchFamily="50" charset="-128"/>
              </a:rPr>
              <a:t>0</a:t>
            </a:r>
            <a:r>
              <a:rPr lang="ja-JP" altLang="en-US" sz="1600" b="1" u="none" strike="noStrike" dirty="0">
                <a:solidFill>
                  <a:srgbClr val="CA123F"/>
                </a:solidFill>
                <a:effectLst/>
                <a:latin typeface="游ゴシック" panose="020B0400000000000000" pitchFamily="50" charset="-128"/>
                <a:ea typeface="游ゴシック" panose="020B0400000000000000" pitchFamily="50" charset="-128"/>
              </a:rPr>
              <a:t>　</a:t>
            </a:r>
            <a:r>
              <a:rPr lang="ja-JP" altLang="en-US" sz="1600" u="none" strike="noStrike" dirty="0">
                <a:solidFill>
                  <a:srgbClr val="000000"/>
                </a:solidFill>
                <a:effectLst/>
                <a:latin typeface="游ゴシック" panose="020B0400000000000000" pitchFamily="50" charset="-128"/>
                <a:ea typeface="游ゴシック" panose="020B0400000000000000" pitchFamily="50" charset="-128"/>
              </a:rPr>
              <a:t>月々の費用</a:t>
            </a:r>
            <a:r>
              <a:rPr lang="en-US" altLang="ja-JP" sz="1600" u="none" strike="noStrike" dirty="0">
                <a:solidFill>
                  <a:srgbClr val="000000"/>
                </a:solidFill>
                <a:effectLst/>
                <a:latin typeface="游ゴシック" panose="020B0400000000000000" pitchFamily="50" charset="-128"/>
                <a:ea typeface="游ゴシック" panose="020B0400000000000000" pitchFamily="50" charset="-128"/>
              </a:rPr>
              <a:t> : </a:t>
            </a:r>
            <a:r>
              <a:rPr lang="ja-JP" altLang="en-US" sz="1600" u="none" strike="noStrike" dirty="0">
                <a:solidFill>
                  <a:srgbClr val="000000"/>
                </a:solidFill>
                <a:effectLst/>
                <a:latin typeface="游ゴシック" panose="020B0400000000000000" pitchFamily="50" charset="-128"/>
                <a:ea typeface="游ゴシック" panose="020B0400000000000000" pitchFamily="50" charset="-128"/>
              </a:rPr>
              <a:t>シミュレーションツールの結果を記入いただけます</a:t>
            </a:r>
            <a:endParaRPr lang="en-US" altLang="ja-JP" sz="1600" u="none" strike="noStrike" dirty="0">
              <a:solidFill>
                <a:srgbClr val="000000"/>
              </a:solidFill>
              <a:effectLst/>
              <a:latin typeface="游ゴシック" panose="020B0400000000000000" pitchFamily="50" charset="-128"/>
              <a:ea typeface="游ゴシック" panose="020B0400000000000000" pitchFamily="50" charset="-128"/>
            </a:endParaRPr>
          </a:p>
          <a:p>
            <a:pPr rtl="0">
              <a:lnSpc>
                <a:spcPct val="120000"/>
              </a:lnSpc>
              <a:spcBef>
                <a:spcPts val="0"/>
              </a:spcBef>
              <a:spcAft>
                <a:spcPts val="0"/>
              </a:spcAft>
            </a:pPr>
            <a:endParaRPr lang="en-US" altLang="ja-JP" sz="1600" dirty="0">
              <a:latin typeface="游ゴシック" panose="020B0400000000000000" pitchFamily="50" charset="-128"/>
              <a:ea typeface="游ゴシック" panose="020B0400000000000000" pitchFamily="50" charset="-128"/>
            </a:endParaRPr>
          </a:p>
          <a:p>
            <a:pPr rtl="0">
              <a:lnSpc>
                <a:spcPct val="120000"/>
              </a:lnSpc>
              <a:spcBef>
                <a:spcPts val="0"/>
              </a:spcBef>
              <a:spcAft>
                <a:spcPts val="0"/>
              </a:spcAft>
            </a:pPr>
            <a:r>
              <a:rPr lang="ja-JP" altLang="en-US" sz="1600" b="1" dirty="0">
                <a:latin typeface="Yu Gothic" panose="020B0400000000000000" pitchFamily="34" charset="-128"/>
                <a:ea typeface="Yu Gothic" panose="020B0400000000000000" pitchFamily="34" charset="-128"/>
              </a:rPr>
              <a:t>　社内閲覧・稟議上申の際は本ページを</a:t>
            </a:r>
            <a:r>
              <a:rPr lang="ja-JP" altLang="en-US" sz="1600" b="1" dirty="0">
                <a:solidFill>
                  <a:srgbClr val="CA123F"/>
                </a:solidFill>
                <a:latin typeface="Yu Gothic" panose="020B0400000000000000" pitchFamily="34" charset="-128"/>
                <a:ea typeface="Yu Gothic" panose="020B0400000000000000" pitchFamily="34" charset="-128"/>
              </a:rPr>
              <a:t>削除</a:t>
            </a:r>
            <a:r>
              <a:rPr lang="ja-JP" altLang="en-US" sz="1600" b="1" dirty="0">
                <a:latin typeface="Yu Gothic" panose="020B0400000000000000" pitchFamily="34" charset="-128"/>
                <a:ea typeface="Yu Gothic" panose="020B0400000000000000" pitchFamily="34" charset="-128"/>
              </a:rPr>
              <a:t>してご利用ください</a:t>
            </a:r>
            <a:endParaRPr lang="en-US" altLang="ja-JP" sz="1600" u="none" strike="noStrike" dirty="0">
              <a:solidFill>
                <a:srgbClr val="000000"/>
              </a:solidFill>
              <a:effectLst/>
              <a:latin typeface="游ゴシック" panose="020B0400000000000000" pitchFamily="50" charset="-128"/>
              <a:ea typeface="游ゴシック" panose="020B0400000000000000" pitchFamily="50" charset="-128"/>
            </a:endParaRPr>
          </a:p>
        </p:txBody>
      </p:sp>
      <p:sp>
        <p:nvSpPr>
          <p:cNvPr id="7" name="Google Shape;246;p8">
            <a:extLst>
              <a:ext uri="{FF2B5EF4-FFF2-40B4-BE49-F238E27FC236}">
                <a16:creationId xmlns:a16="http://schemas.microsoft.com/office/drawing/2014/main" id="{E95F20D5-5655-3D83-990A-6054F13D59F6}"/>
              </a:ext>
            </a:extLst>
          </p:cNvPr>
          <p:cNvSpPr txBox="1"/>
          <p:nvPr/>
        </p:nvSpPr>
        <p:spPr>
          <a:xfrm>
            <a:off x="1774423" y="1412707"/>
            <a:ext cx="6357154" cy="1181862"/>
          </a:xfrm>
          <a:prstGeom prst="rect">
            <a:avLst/>
          </a:prstGeom>
          <a:noFill/>
          <a:ln>
            <a:noFill/>
          </a:ln>
        </p:spPr>
        <p:txBody>
          <a:bodyPr spcFirstLastPara="1" wrap="square" lIns="0" tIns="0" rIns="0" bIns="0" anchor="t" anchorCtr="0">
            <a:spAutoFit/>
          </a:bodyPr>
          <a:lstStyle/>
          <a:p>
            <a:pPr algn="ctr" rtl="0">
              <a:lnSpc>
                <a:spcPct val="120000"/>
              </a:lnSpc>
              <a:spcBef>
                <a:spcPts val="0"/>
              </a:spcBef>
              <a:spcAft>
                <a:spcPts val="0"/>
              </a:spcAft>
            </a:pPr>
            <a:r>
              <a:rPr lang="ja-JP" altLang="en-US" sz="3200" b="1">
                <a:solidFill>
                  <a:srgbClr val="C00000"/>
                </a:solidFill>
                <a:latin typeface="游ゴシック" panose="020B0400000000000000" pitchFamily="50" charset="-128"/>
                <a:ea typeface="游ゴシック" panose="020B0400000000000000" pitchFamily="50" charset="-128"/>
              </a:rPr>
              <a:t>本資料をオフィスコーヒー導入の</a:t>
            </a:r>
            <a:endParaRPr lang="en-US" altLang="ja-JP" sz="3200" b="1">
              <a:solidFill>
                <a:srgbClr val="C00000"/>
              </a:solidFill>
              <a:latin typeface="游ゴシック" panose="020B0400000000000000" pitchFamily="50" charset="-128"/>
              <a:ea typeface="游ゴシック" panose="020B0400000000000000" pitchFamily="50" charset="-128"/>
            </a:endParaRPr>
          </a:p>
          <a:p>
            <a:pPr algn="ctr" rtl="0">
              <a:lnSpc>
                <a:spcPct val="120000"/>
              </a:lnSpc>
              <a:spcBef>
                <a:spcPts val="0"/>
              </a:spcBef>
              <a:spcAft>
                <a:spcPts val="0"/>
              </a:spcAft>
            </a:pPr>
            <a:r>
              <a:rPr lang="ja-JP" altLang="en-US" sz="3200" b="1">
                <a:solidFill>
                  <a:srgbClr val="C00000"/>
                </a:solidFill>
                <a:latin typeface="游ゴシック" panose="020B0400000000000000" pitchFamily="50" charset="-128"/>
                <a:ea typeface="游ゴシック" panose="020B0400000000000000" pitchFamily="50" charset="-128"/>
              </a:rPr>
              <a:t>比較検討にお役立てください！</a:t>
            </a:r>
            <a:endParaRPr lang="en-US" altLang="ja-JP" sz="3200" b="1">
              <a:solidFill>
                <a:srgbClr val="C00000"/>
              </a:solidFill>
              <a:latin typeface="游ゴシック" panose="020B0400000000000000" pitchFamily="50" charset="-128"/>
              <a:ea typeface="游ゴシック" panose="020B0400000000000000" pitchFamily="50" charset="-128"/>
            </a:endParaRPr>
          </a:p>
        </p:txBody>
      </p:sp>
      <p:grpSp>
        <p:nvGrpSpPr>
          <p:cNvPr id="8" name="Google Shape;81;p5">
            <a:extLst>
              <a:ext uri="{FF2B5EF4-FFF2-40B4-BE49-F238E27FC236}">
                <a16:creationId xmlns:a16="http://schemas.microsoft.com/office/drawing/2014/main" id="{EE282FC1-CC99-CD81-FEEB-206B440843D2}"/>
              </a:ext>
            </a:extLst>
          </p:cNvPr>
          <p:cNvGrpSpPr/>
          <p:nvPr/>
        </p:nvGrpSpPr>
        <p:grpSpPr>
          <a:xfrm>
            <a:off x="3107578" y="2995132"/>
            <a:ext cx="3720434" cy="939931"/>
            <a:chOff x="560387" y="1453439"/>
            <a:chExt cx="3720434" cy="939931"/>
          </a:xfrm>
        </p:grpSpPr>
        <p:sp>
          <p:nvSpPr>
            <p:cNvPr id="9" name="Google Shape;82;p5">
              <a:extLst>
                <a:ext uri="{FF2B5EF4-FFF2-40B4-BE49-F238E27FC236}">
                  <a16:creationId xmlns:a16="http://schemas.microsoft.com/office/drawing/2014/main" id="{05D70E19-5211-6487-8DDB-1773CD007AD9}"/>
                </a:ext>
              </a:extLst>
            </p:cNvPr>
            <p:cNvSpPr/>
            <p:nvPr/>
          </p:nvSpPr>
          <p:spPr>
            <a:xfrm>
              <a:off x="560387" y="1453439"/>
              <a:ext cx="3720434" cy="819918"/>
            </a:xfrm>
            <a:prstGeom prst="roundRect">
              <a:avLst>
                <a:gd name="adj" fmla="val 6433"/>
              </a:avLst>
            </a:prstGeom>
            <a:solidFill>
              <a:schemeClr val="lt1"/>
            </a:solidFill>
            <a:ln>
              <a:noFill/>
            </a:ln>
            <a:effectLst>
              <a:outerShdw blurRad="304800" dist="25400" dir="5400000" sx="101055" sy="101055" algn="t" rotWithShape="0">
                <a:srgbClr val="000000">
                  <a:alpha val="13333"/>
                </a:srgbClr>
              </a:outerShdw>
            </a:effectLst>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chemeClr val="dk1"/>
                </a:buClr>
                <a:buSzPts val="2400"/>
                <a:buFont typeface="Arial"/>
                <a:buNone/>
              </a:pPr>
              <a:r>
                <a:rPr lang="ja-JP" sz="1800" b="1" u="none" strike="noStrike" cap="none">
                  <a:solidFill>
                    <a:schemeClr val="dk1"/>
                  </a:solidFill>
                  <a:latin typeface="Yu Gothic" panose="020B0400000000000000" pitchFamily="34" charset="-128"/>
                  <a:ea typeface="Yu Gothic" panose="020B0400000000000000" pitchFamily="34" charset="-128"/>
                  <a:sym typeface="Arial"/>
                </a:rPr>
                <a:t>資料</a:t>
              </a:r>
              <a:r>
                <a:rPr lang="ja-JP" sz="1800" b="1" u="none" strike="noStrike" cap="none">
                  <a:solidFill>
                    <a:srgbClr val="000000"/>
                  </a:solidFill>
                  <a:latin typeface="Yu Gothic" panose="020B0400000000000000" pitchFamily="34" charset="-128"/>
                  <a:ea typeface="Yu Gothic" panose="020B0400000000000000" pitchFamily="34" charset="-128"/>
                  <a:sym typeface="Arial"/>
                </a:rPr>
                <a:t>の使い方</a:t>
              </a:r>
              <a:endParaRPr sz="1100" b="1" u="none" strike="noStrike" cap="none">
                <a:solidFill>
                  <a:srgbClr val="000000"/>
                </a:solidFill>
                <a:latin typeface="Yu Gothic" panose="020B0400000000000000" pitchFamily="34" charset="-128"/>
                <a:ea typeface="Yu Gothic" panose="020B0400000000000000" pitchFamily="34" charset="-128"/>
                <a:sym typeface="Arial"/>
              </a:endParaRPr>
            </a:p>
          </p:txBody>
        </p:sp>
        <p:sp>
          <p:nvSpPr>
            <p:cNvPr id="10" name="Google Shape;83;p5">
              <a:extLst>
                <a:ext uri="{FF2B5EF4-FFF2-40B4-BE49-F238E27FC236}">
                  <a16:creationId xmlns:a16="http://schemas.microsoft.com/office/drawing/2014/main" id="{F5384089-ABC7-A1C9-7375-825CCC878500}"/>
                </a:ext>
              </a:extLst>
            </p:cNvPr>
            <p:cNvSpPr/>
            <p:nvPr/>
          </p:nvSpPr>
          <p:spPr>
            <a:xfrm rot="10800000">
              <a:off x="2181879" y="2207422"/>
              <a:ext cx="477451" cy="185948"/>
            </a:xfrm>
            <a:prstGeom prst="triangle">
              <a:avLst>
                <a:gd name="adj" fmla="val 50000"/>
              </a:avLst>
            </a:prstGeom>
            <a:solidFill>
              <a:schemeClr val="lt1"/>
            </a:solidFill>
            <a:ln>
              <a:noFill/>
            </a:ln>
            <a:effectLst>
              <a:outerShdw blurRad="50800" dist="50800" dir="5400000" algn="ctr" rotWithShape="0">
                <a:srgbClr val="44240C">
                  <a:alpha val="156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2800" b="1" u="none" strike="noStrike" cap="none">
                <a:solidFill>
                  <a:schemeClr val="lt1"/>
                </a:solidFill>
                <a:latin typeface="Yu Gothic" panose="020B0400000000000000" pitchFamily="34" charset="-128"/>
                <a:ea typeface="Yu Gothic" panose="020B0400000000000000" pitchFamily="34" charset="-128"/>
                <a:sym typeface="Arial"/>
              </a:endParaRPr>
            </a:p>
          </p:txBody>
        </p:sp>
      </p:grpSp>
      <p:pic>
        <p:nvPicPr>
          <p:cNvPr id="11" name="Google Shape;206;p4" descr="グラフィカル ユーザー インターフェイス, アプリケーション&#10;&#10;自動的に生成された説明">
            <a:extLst>
              <a:ext uri="{FF2B5EF4-FFF2-40B4-BE49-F238E27FC236}">
                <a16:creationId xmlns:a16="http://schemas.microsoft.com/office/drawing/2014/main" id="{FCC5C11E-F0E3-7538-C299-188BBB9F2696}"/>
              </a:ext>
            </a:extLst>
          </p:cNvPr>
          <p:cNvPicPr preferRelativeResize="0"/>
          <p:nvPr/>
        </p:nvPicPr>
        <p:blipFill rotWithShape="1">
          <a:blip r:embed="rId3">
            <a:alphaModFix/>
          </a:blip>
          <a:srcRect/>
          <a:stretch/>
        </p:blipFill>
        <p:spPr>
          <a:xfrm>
            <a:off x="92631" y="79169"/>
            <a:ext cx="1860019" cy="723210"/>
          </a:xfrm>
          <a:prstGeom prst="rect">
            <a:avLst/>
          </a:prstGeom>
          <a:noFill/>
          <a:ln>
            <a:noFill/>
          </a:ln>
        </p:spPr>
      </p:pic>
      <p:sp>
        <p:nvSpPr>
          <p:cNvPr id="5" name="Google Shape;246;p8">
            <a:extLst>
              <a:ext uri="{FF2B5EF4-FFF2-40B4-BE49-F238E27FC236}">
                <a16:creationId xmlns:a16="http://schemas.microsoft.com/office/drawing/2014/main" id="{DE28E29A-34C7-4C2A-381D-A6C4FB0886EB}"/>
              </a:ext>
            </a:extLst>
          </p:cNvPr>
          <p:cNvSpPr txBox="1"/>
          <p:nvPr/>
        </p:nvSpPr>
        <p:spPr>
          <a:xfrm>
            <a:off x="1774422" y="926645"/>
            <a:ext cx="6357154" cy="443198"/>
          </a:xfrm>
          <a:prstGeom prst="rect">
            <a:avLst/>
          </a:prstGeom>
          <a:noFill/>
          <a:ln>
            <a:noFill/>
          </a:ln>
        </p:spPr>
        <p:txBody>
          <a:bodyPr spcFirstLastPara="1" wrap="square" lIns="0" tIns="0" rIns="0" bIns="0" anchor="t" anchorCtr="0">
            <a:spAutoFit/>
          </a:bodyPr>
          <a:lstStyle/>
          <a:p>
            <a:pPr algn="ctr" rtl="0">
              <a:lnSpc>
                <a:spcPct val="120000"/>
              </a:lnSpc>
              <a:spcBef>
                <a:spcPts val="0"/>
              </a:spcBef>
              <a:spcAft>
                <a:spcPts val="0"/>
              </a:spcAft>
            </a:pPr>
            <a:r>
              <a:rPr lang="ja-JP" altLang="en-US" sz="2400" b="1">
                <a:solidFill>
                  <a:schemeClr val="tx1"/>
                </a:solidFill>
                <a:latin typeface="游ゴシック" panose="020B0400000000000000" pitchFamily="50" charset="-128"/>
                <a:ea typeface="游ゴシック" panose="020B0400000000000000" pitchFamily="50" charset="-128"/>
              </a:rPr>
              <a:t>導入ご担当者様</a:t>
            </a:r>
            <a:endParaRPr lang="en-US" altLang="ja-JP" sz="2400" b="1">
              <a:solidFill>
                <a:srgbClr val="C00000"/>
              </a:solidFill>
              <a:latin typeface="游ゴシック" panose="020B0400000000000000" pitchFamily="50" charset="-128"/>
              <a:ea typeface="游ゴシック" panose="020B0400000000000000" pitchFamily="50" charset="-128"/>
            </a:endParaRPr>
          </a:p>
        </p:txBody>
      </p:sp>
      <p:sp>
        <p:nvSpPr>
          <p:cNvPr id="4" name="Google Shape;202;p4">
            <a:extLst>
              <a:ext uri="{FF2B5EF4-FFF2-40B4-BE49-F238E27FC236}">
                <a16:creationId xmlns:a16="http://schemas.microsoft.com/office/drawing/2014/main" id="{BE483337-0951-E2E3-DCB7-B7586BB07CA3}"/>
              </a:ext>
            </a:extLst>
          </p:cNvPr>
          <p:cNvSpPr txBox="1"/>
          <p:nvPr/>
        </p:nvSpPr>
        <p:spPr>
          <a:xfrm>
            <a:off x="7021945" y="6569951"/>
            <a:ext cx="2346822" cy="129266"/>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ja-JP" sz="700" b="0" i="0">
                <a:solidFill>
                  <a:srgbClr val="AEABAB"/>
                </a:solidFill>
                <a:latin typeface="游ゴシック" panose="020B0400000000000000" pitchFamily="50" charset="-128"/>
                <a:ea typeface="游ゴシック" panose="020B0400000000000000" pitchFamily="50" charset="-128"/>
                <a:cs typeface="Roboto"/>
                <a:sym typeface="Roboto"/>
              </a:rPr>
              <a:t>Copyright © Nestle Group All Rights Reserved.</a:t>
            </a:r>
            <a:endParaRPr sz="700">
              <a:solidFill>
                <a:srgbClr val="AEABAB"/>
              </a:solidFill>
              <a:latin typeface="游ゴシック" panose="020B0400000000000000" pitchFamily="50" charset="-128"/>
              <a:ea typeface="游ゴシック" panose="020B0400000000000000" pitchFamily="50" charset="-128"/>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1034" name="図 1033">
            <a:extLst>
              <a:ext uri="{FF2B5EF4-FFF2-40B4-BE49-F238E27FC236}">
                <a16:creationId xmlns:a16="http://schemas.microsoft.com/office/drawing/2014/main" id="{4B704FDE-2B86-0DC7-6328-24700535EC08}"/>
              </a:ext>
            </a:extLst>
          </p:cNvPr>
          <p:cNvPicPr>
            <a:picLocks noChangeAspect="1"/>
          </p:cNvPicPr>
          <p:nvPr/>
        </p:nvPicPr>
        <p:blipFill>
          <a:blip r:embed="rId3"/>
          <a:stretch>
            <a:fillRect/>
          </a:stretch>
        </p:blipFill>
        <p:spPr>
          <a:xfrm>
            <a:off x="578419" y="917146"/>
            <a:ext cx="8748518" cy="5340559"/>
          </a:xfrm>
          <a:prstGeom prst="rect">
            <a:avLst/>
          </a:prstGeom>
        </p:spPr>
      </p:pic>
      <p:sp>
        <p:nvSpPr>
          <p:cNvPr id="267" name="Google Shape;267;p10"/>
          <p:cNvSpPr txBox="1">
            <a:spLocks noGrp="1"/>
          </p:cNvSpPr>
          <p:nvPr>
            <p:ph type="title"/>
          </p:nvPr>
        </p:nvSpPr>
        <p:spPr>
          <a:xfrm>
            <a:off x="788987" y="312843"/>
            <a:ext cx="8543925"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sz="2400" dirty="0">
                <a:latin typeface="游ゴシック" panose="020B0400000000000000" pitchFamily="50" charset="-128"/>
                <a:ea typeface="游ゴシック" panose="020B0400000000000000" pitchFamily="50" charset="-128"/>
                <a:sym typeface="Arial"/>
              </a:rPr>
              <a:t>他のプラン</a:t>
            </a:r>
            <a:r>
              <a:rPr lang="ja-JP" sz="2400" dirty="0">
                <a:solidFill>
                  <a:schemeClr val="tx1"/>
                </a:solidFill>
                <a:latin typeface="游ゴシック" panose="020B0400000000000000" pitchFamily="50" charset="-128"/>
                <a:ea typeface="游ゴシック" panose="020B0400000000000000" pitchFamily="50" charset="-128"/>
                <a:sym typeface="Arial"/>
              </a:rPr>
              <a:t>と</a:t>
            </a:r>
            <a:r>
              <a:rPr lang="ja-JP" sz="2400" dirty="0">
                <a:solidFill>
                  <a:srgbClr val="CA123F"/>
                </a:solidFill>
                <a:latin typeface="游ゴシック" panose="020B0400000000000000" pitchFamily="50" charset="-128"/>
                <a:ea typeface="游ゴシック" panose="020B0400000000000000" pitchFamily="50" charset="-128"/>
                <a:sym typeface="Arial"/>
              </a:rPr>
              <a:t>比較</a:t>
            </a:r>
            <a:endParaRPr dirty="0">
              <a:latin typeface="游ゴシック" panose="020B0400000000000000" pitchFamily="50" charset="-128"/>
              <a:ea typeface="游ゴシック" panose="020B0400000000000000" pitchFamily="50" charset="-128"/>
            </a:endParaRPr>
          </a:p>
        </p:txBody>
      </p:sp>
      <p:sp>
        <p:nvSpPr>
          <p:cNvPr id="2" name="角丸四角形 1">
            <a:extLst>
              <a:ext uri="{FF2B5EF4-FFF2-40B4-BE49-F238E27FC236}">
                <a16:creationId xmlns:a16="http://schemas.microsoft.com/office/drawing/2014/main" id="{091597AC-EEB2-0BF8-0E39-51C74C4BF22B}"/>
              </a:ext>
            </a:extLst>
          </p:cNvPr>
          <p:cNvSpPr/>
          <p:nvPr/>
        </p:nvSpPr>
        <p:spPr>
          <a:xfrm>
            <a:off x="8588187" y="204141"/>
            <a:ext cx="1116979" cy="420115"/>
          </a:xfrm>
          <a:prstGeom prst="roundRect">
            <a:avLst>
              <a:gd name="adj" fmla="val 6436"/>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a:solidFill>
                  <a:schemeClr val="tx1"/>
                </a:solidFill>
                <a:latin typeface="游ゴシック" panose="020B0400000000000000" pitchFamily="50" charset="-128"/>
                <a:ea typeface="游ゴシック" panose="020B0400000000000000" pitchFamily="50" charset="-128"/>
              </a:rPr>
              <a:t>記入ページ</a:t>
            </a:r>
          </a:p>
        </p:txBody>
      </p:sp>
      <p:sp>
        <p:nvSpPr>
          <p:cNvPr id="5" name="Google Shape;234;p8">
            <a:extLst>
              <a:ext uri="{FF2B5EF4-FFF2-40B4-BE49-F238E27FC236}">
                <a16:creationId xmlns:a16="http://schemas.microsoft.com/office/drawing/2014/main" id="{A979CB89-99E2-55A1-8520-37C19329BDF1}"/>
              </a:ext>
            </a:extLst>
          </p:cNvPr>
          <p:cNvSpPr txBox="1"/>
          <p:nvPr/>
        </p:nvSpPr>
        <p:spPr>
          <a:xfrm>
            <a:off x="5984118" y="758023"/>
            <a:ext cx="3343463" cy="160044"/>
          </a:xfrm>
          <a:prstGeom prst="rect">
            <a:avLst/>
          </a:prstGeom>
          <a:noFill/>
          <a:ln>
            <a:noFill/>
          </a:ln>
        </p:spPr>
        <p:txBody>
          <a:bodyPr spcFirstLastPara="1" wrap="square" lIns="0" tIns="0" rIns="0" bIns="0" anchor="t" anchorCtr="0">
            <a:spAutoFit/>
          </a:bodyPr>
          <a:lstStyle/>
          <a:p>
            <a:pPr algn="r">
              <a:lnSpc>
                <a:spcPct val="130000"/>
              </a:lnSpc>
            </a:pPr>
            <a:r>
              <a:rPr lang="en-US" altLang="ja-JP" sz="800" u="none" strike="noStrike" cap="none">
                <a:solidFill>
                  <a:srgbClr val="505050"/>
                </a:solidFill>
                <a:latin typeface="游ゴシック" panose="020B0400000000000000" pitchFamily="50" charset="-128"/>
                <a:ea typeface="游ゴシック" panose="020B0400000000000000" pitchFamily="50" charset="-128"/>
                <a:sym typeface="Arial"/>
              </a:rPr>
              <a:t>※</a:t>
            </a:r>
            <a:r>
              <a:rPr lang="ja-JP" altLang="en-US" sz="800" u="none" strike="noStrike" cap="none">
                <a:solidFill>
                  <a:srgbClr val="505050"/>
                </a:solidFill>
                <a:latin typeface="游ゴシック" panose="020B0400000000000000" pitchFamily="50" charset="-128"/>
                <a:ea typeface="游ゴシック" panose="020B0400000000000000" pitchFamily="50" charset="-128"/>
                <a:sym typeface="Arial"/>
              </a:rPr>
              <a:t>お客様で比較検討された他社の情報を入力してください。</a:t>
            </a:r>
            <a:endParaRPr lang="ja-JP" altLang="en-US" sz="800">
              <a:solidFill>
                <a:srgbClr val="505050"/>
              </a:solidFill>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51CEBD0-ECC6-94B9-B2C1-2E02A99702CB}"/>
              </a:ext>
            </a:extLst>
          </p:cNvPr>
          <p:cNvSpPr txBox="1"/>
          <p:nvPr/>
        </p:nvSpPr>
        <p:spPr>
          <a:xfrm>
            <a:off x="535406" y="6269512"/>
            <a:ext cx="7452581" cy="561372"/>
          </a:xfrm>
          <a:prstGeom prst="rect">
            <a:avLst/>
          </a:prstGeom>
          <a:noFill/>
        </p:spPr>
        <p:txBody>
          <a:bodyPr wrap="square">
            <a:spAutoFit/>
          </a:bodyPr>
          <a:lstStyle/>
          <a:p>
            <a:pPr>
              <a:lnSpc>
                <a:spcPct val="130000"/>
              </a:lnSpc>
            </a:pPr>
            <a:r>
              <a:rPr lang="en-US" altLang="ja-JP" sz="800" dirty="0">
                <a:solidFill>
                  <a:srgbClr val="505050"/>
                </a:solidFill>
                <a:latin typeface="游ゴシック" panose="020B0400000000000000" pitchFamily="50" charset="-128"/>
                <a:ea typeface="游ゴシック" panose="020B0400000000000000" pitchFamily="50" charset="-128"/>
              </a:rPr>
              <a:t>※</a:t>
            </a:r>
            <a:r>
              <a:rPr lang="ja-JP" altLang="en-US" sz="800" dirty="0">
                <a:solidFill>
                  <a:srgbClr val="505050"/>
                </a:solidFill>
                <a:latin typeface="游ゴシック" panose="020B0400000000000000" pitchFamily="50" charset="-128"/>
                <a:ea typeface="游ゴシック" panose="020B0400000000000000" pitchFamily="50" charset="-128"/>
              </a:rPr>
              <a:t>金額は全て税込で表記しています。</a:t>
            </a:r>
            <a:endParaRPr lang="en-US" altLang="ja-JP" sz="800" dirty="0">
              <a:solidFill>
                <a:srgbClr val="505050"/>
              </a:solidFill>
              <a:latin typeface="游ゴシック" panose="020B0400000000000000" pitchFamily="50" charset="-128"/>
              <a:ea typeface="游ゴシック" panose="020B0400000000000000" pitchFamily="50" charset="-128"/>
            </a:endParaRPr>
          </a:p>
          <a:p>
            <a:pPr>
              <a:lnSpc>
                <a:spcPct val="130000"/>
              </a:lnSpc>
            </a:pPr>
            <a:r>
              <a:rPr lang="en-US" altLang="ja-JP" sz="800" dirty="0">
                <a:solidFill>
                  <a:srgbClr val="505050"/>
                </a:solidFill>
                <a:latin typeface="游ゴシック" panose="020B0400000000000000" pitchFamily="50" charset="-128"/>
                <a:ea typeface="游ゴシック" panose="020B0400000000000000" pitchFamily="50" charset="-128"/>
              </a:rPr>
              <a:t>※1 </a:t>
            </a:r>
            <a:r>
              <a:rPr lang="ja-JP" altLang="en-US" sz="800" dirty="0">
                <a:solidFill>
                  <a:srgbClr val="505050"/>
                </a:solidFill>
                <a:latin typeface="游ゴシック" panose="020B0400000000000000" pitchFamily="50" charset="-128"/>
                <a:ea typeface="游ゴシック" panose="020B0400000000000000" pitchFamily="50" charset="-128"/>
                <a:sym typeface="Arial"/>
              </a:rPr>
              <a:t>ウォーターサーバーはつきません。コーヒーメーカーは「ネスカフェ ドルチェ グスト ジェニオ エス タッチ」となります。</a:t>
            </a:r>
            <a:endParaRPr lang="en-US" altLang="ja-JP" sz="800" dirty="0">
              <a:solidFill>
                <a:srgbClr val="505050"/>
              </a:solidFill>
              <a:latin typeface="游ゴシック" panose="020B0400000000000000" pitchFamily="50" charset="-128"/>
              <a:ea typeface="游ゴシック" panose="020B0400000000000000" pitchFamily="50" charset="-128"/>
              <a:sym typeface="Arial"/>
            </a:endParaRPr>
          </a:p>
          <a:p>
            <a:pPr>
              <a:lnSpc>
                <a:spcPct val="130000"/>
              </a:lnSpc>
            </a:pPr>
            <a:r>
              <a:rPr lang="en-US" altLang="ja-JP" sz="800" dirty="0">
                <a:solidFill>
                  <a:srgbClr val="505050"/>
                </a:solidFill>
                <a:latin typeface="游ゴシック" panose="020B0400000000000000" pitchFamily="50" charset="-128"/>
                <a:ea typeface="游ゴシック" panose="020B0400000000000000" pitchFamily="50" charset="-128"/>
              </a:rPr>
              <a:t>※2 50</a:t>
            </a:r>
            <a:r>
              <a:rPr lang="ja-JP" altLang="en-US" sz="800" dirty="0">
                <a:solidFill>
                  <a:srgbClr val="505050"/>
                </a:solidFill>
                <a:latin typeface="游ゴシック" panose="020B0400000000000000" pitchFamily="50" charset="-128"/>
                <a:ea typeface="游ゴシック" panose="020B0400000000000000" pitchFamily="50" charset="-128"/>
              </a:rPr>
              <a:t>名が</a:t>
            </a:r>
            <a:r>
              <a:rPr lang="en-US" altLang="ja-JP" sz="800" dirty="0">
                <a:solidFill>
                  <a:srgbClr val="505050"/>
                </a:solidFill>
                <a:latin typeface="游ゴシック" panose="020B0400000000000000" pitchFamily="50" charset="-128"/>
                <a:ea typeface="游ゴシック" panose="020B0400000000000000" pitchFamily="50" charset="-128"/>
              </a:rPr>
              <a:t>20</a:t>
            </a:r>
            <a:r>
              <a:rPr lang="ja-JP" altLang="en-US" sz="800" dirty="0">
                <a:solidFill>
                  <a:srgbClr val="505050"/>
                </a:solidFill>
                <a:latin typeface="游ゴシック" panose="020B0400000000000000" pitchFamily="50" charset="-128"/>
                <a:ea typeface="游ゴシック" panose="020B0400000000000000" pitchFamily="50" charset="-128"/>
              </a:rPr>
              <a:t>営業日に</a:t>
            </a:r>
            <a:r>
              <a:rPr lang="en-US" altLang="ja-JP" sz="800" dirty="0">
                <a:solidFill>
                  <a:srgbClr val="505050"/>
                </a:solidFill>
                <a:latin typeface="游ゴシック" panose="020B0400000000000000" pitchFamily="50" charset="-128"/>
                <a:ea typeface="游ゴシック" panose="020B0400000000000000" pitchFamily="50" charset="-128"/>
              </a:rPr>
              <a:t>1</a:t>
            </a:r>
            <a:r>
              <a:rPr lang="ja-JP" altLang="en-US" sz="800" dirty="0">
                <a:solidFill>
                  <a:srgbClr val="505050"/>
                </a:solidFill>
                <a:latin typeface="游ゴシック" panose="020B0400000000000000" pitchFamily="50" charset="-128"/>
                <a:ea typeface="游ゴシック" panose="020B0400000000000000" pitchFamily="50" charset="-128"/>
              </a:rPr>
              <a:t>杯ずつ飲む場合、初期費用</a:t>
            </a:r>
            <a:r>
              <a:rPr lang="en-US" altLang="ja-JP" sz="800" dirty="0">
                <a:solidFill>
                  <a:srgbClr val="505050"/>
                </a:solidFill>
                <a:latin typeface="游ゴシック" panose="020B0400000000000000" pitchFamily="50" charset="-128"/>
                <a:ea typeface="游ゴシック" panose="020B0400000000000000" pitchFamily="50" charset="-128"/>
              </a:rPr>
              <a:t>33,000</a:t>
            </a:r>
            <a:r>
              <a:rPr lang="ja-JP" altLang="en-US" sz="800" dirty="0">
                <a:solidFill>
                  <a:srgbClr val="505050"/>
                </a:solidFill>
                <a:latin typeface="游ゴシック" panose="020B0400000000000000" pitchFamily="50" charset="-128"/>
                <a:ea typeface="游ゴシック" panose="020B0400000000000000" pitchFamily="50" charset="-128"/>
              </a:rPr>
              <a:t>円（税込）は別途かかります。</a:t>
            </a:r>
            <a:r>
              <a:rPr lang="en-US" altLang="ja-JP" sz="800" dirty="0">
                <a:solidFill>
                  <a:srgbClr val="505050"/>
                </a:solidFill>
                <a:latin typeface="游ゴシック" panose="020B0400000000000000" pitchFamily="50" charset="-128"/>
                <a:ea typeface="游ゴシック" panose="020B0400000000000000" pitchFamily="50" charset="-128"/>
                <a:sym typeface="Arial"/>
              </a:rPr>
              <a:t>※3 </a:t>
            </a:r>
            <a:r>
              <a:rPr lang="en-US" altLang="ja-JP" sz="800" dirty="0">
                <a:solidFill>
                  <a:srgbClr val="505050"/>
                </a:solidFill>
                <a:effectLst/>
                <a:latin typeface="游ゴシック" panose="020B0400000000000000" pitchFamily="50" charset="-128"/>
                <a:ea typeface="游ゴシック" panose="020B0400000000000000" pitchFamily="50" charset="-128"/>
              </a:rPr>
              <a:t>5</a:t>
            </a:r>
            <a:r>
              <a:rPr lang="ja-JP" altLang="en-US" sz="800" dirty="0">
                <a:solidFill>
                  <a:srgbClr val="505050"/>
                </a:solidFill>
                <a:effectLst/>
                <a:latin typeface="游ゴシック" panose="020B0400000000000000" pitchFamily="50" charset="-128"/>
                <a:ea typeface="游ゴシック" panose="020B0400000000000000" pitchFamily="50" charset="-128"/>
              </a:rPr>
              <a:t>名が</a:t>
            </a:r>
            <a:r>
              <a:rPr lang="en-US" altLang="ja-JP" sz="800" dirty="0">
                <a:solidFill>
                  <a:srgbClr val="505050"/>
                </a:solidFill>
                <a:effectLst/>
                <a:latin typeface="游ゴシック" panose="020B0400000000000000" pitchFamily="50" charset="-128"/>
                <a:ea typeface="游ゴシック" panose="020B0400000000000000" pitchFamily="50" charset="-128"/>
              </a:rPr>
              <a:t>20</a:t>
            </a:r>
            <a:r>
              <a:rPr lang="ja-JP" altLang="en-US" sz="800" dirty="0">
                <a:solidFill>
                  <a:srgbClr val="505050"/>
                </a:solidFill>
                <a:effectLst/>
                <a:latin typeface="游ゴシック" panose="020B0400000000000000" pitchFamily="50" charset="-128"/>
                <a:ea typeface="游ゴシック" panose="020B0400000000000000" pitchFamily="50" charset="-128"/>
              </a:rPr>
              <a:t>営業日に１杯ずつ飲む場合。　</a:t>
            </a:r>
            <a:endParaRPr lang="ja-JP" altLang="en-US" sz="800" dirty="0">
              <a:solidFill>
                <a:srgbClr val="505050"/>
              </a:solidFill>
              <a:latin typeface="游ゴシック" panose="020B0400000000000000" pitchFamily="50" charset="-128"/>
              <a:ea typeface="游ゴシック" panose="020B0400000000000000" pitchFamily="50" charset="-128"/>
              <a:sym typeface="Arial"/>
            </a:endParaRPr>
          </a:p>
        </p:txBody>
      </p:sp>
      <p:pic>
        <p:nvPicPr>
          <p:cNvPr id="270" name="図 269">
            <a:extLst>
              <a:ext uri="{FF2B5EF4-FFF2-40B4-BE49-F238E27FC236}">
                <a16:creationId xmlns:a16="http://schemas.microsoft.com/office/drawing/2014/main" id="{BB837007-F034-EBC7-2683-F7469100A78F}"/>
              </a:ext>
            </a:extLst>
          </p:cNvPr>
          <p:cNvPicPr>
            <a:picLocks noChangeAspect="1"/>
          </p:cNvPicPr>
          <p:nvPr/>
        </p:nvPicPr>
        <p:blipFill>
          <a:blip r:embed="rId4"/>
          <a:stretch>
            <a:fillRect/>
          </a:stretch>
        </p:blipFill>
        <p:spPr>
          <a:xfrm>
            <a:off x="38471" y="131019"/>
            <a:ext cx="495369" cy="419158"/>
          </a:xfrm>
          <a:prstGeom prst="rect">
            <a:avLst/>
          </a:prstGeom>
        </p:spPr>
      </p:pic>
      <p:sp>
        <p:nvSpPr>
          <p:cNvPr id="3" name="テキスト ボックス 2">
            <a:extLst>
              <a:ext uri="{FF2B5EF4-FFF2-40B4-BE49-F238E27FC236}">
                <a16:creationId xmlns:a16="http://schemas.microsoft.com/office/drawing/2014/main" id="{1ADAF81A-790C-BEC6-103E-DD1842115791}"/>
              </a:ext>
            </a:extLst>
          </p:cNvPr>
          <p:cNvSpPr txBox="1"/>
          <p:nvPr/>
        </p:nvSpPr>
        <p:spPr>
          <a:xfrm>
            <a:off x="8196361" y="1287315"/>
            <a:ext cx="697627" cy="215444"/>
          </a:xfrm>
          <a:prstGeom prst="rect">
            <a:avLst/>
          </a:prstGeom>
          <a:noFill/>
        </p:spPr>
        <p:txBody>
          <a:bodyPr wrap="none" rtlCol="0">
            <a:spAutoFit/>
          </a:bodyPr>
          <a:lstStyle/>
          <a:p>
            <a:r>
              <a:rPr kumimoji="1" lang="en-US" altLang="ja-JP" sz="800">
                <a:latin typeface="游ゴシック" panose="020B0400000000000000" pitchFamily="50" charset="-128"/>
                <a:ea typeface="游ゴシック" panose="020B0400000000000000" pitchFamily="50" charset="-128"/>
              </a:rPr>
              <a:t>※</a:t>
            </a:r>
            <a:r>
              <a:rPr kumimoji="1" lang="ja-JP" altLang="en-US" sz="800">
                <a:latin typeface="游ゴシック" panose="020B0400000000000000" pitchFamily="50" charset="-128"/>
                <a:ea typeface="游ゴシック" panose="020B0400000000000000" pitchFamily="50" charset="-128"/>
              </a:rPr>
              <a:t>画像貼付</a:t>
            </a:r>
          </a:p>
        </p:txBody>
      </p:sp>
      <p:sp>
        <p:nvSpPr>
          <p:cNvPr id="4" name="テキスト ボックス 3">
            <a:extLst>
              <a:ext uri="{FF2B5EF4-FFF2-40B4-BE49-F238E27FC236}">
                <a16:creationId xmlns:a16="http://schemas.microsoft.com/office/drawing/2014/main" id="{284A884E-62D9-FC97-C5AF-57F064B0C07B}"/>
              </a:ext>
            </a:extLst>
          </p:cNvPr>
          <p:cNvSpPr txBox="1"/>
          <p:nvPr/>
        </p:nvSpPr>
        <p:spPr>
          <a:xfrm>
            <a:off x="6637450" y="1287315"/>
            <a:ext cx="697627" cy="215444"/>
          </a:xfrm>
          <a:prstGeom prst="rect">
            <a:avLst/>
          </a:prstGeom>
          <a:noFill/>
        </p:spPr>
        <p:txBody>
          <a:bodyPr wrap="none" rtlCol="0">
            <a:spAutoFit/>
          </a:bodyPr>
          <a:lstStyle/>
          <a:p>
            <a:r>
              <a:rPr kumimoji="1" lang="en-US" altLang="ja-JP" sz="800">
                <a:latin typeface="游ゴシック" panose="020B0400000000000000" pitchFamily="50" charset="-128"/>
                <a:ea typeface="游ゴシック" panose="020B0400000000000000" pitchFamily="50" charset="-128"/>
              </a:rPr>
              <a:t>※</a:t>
            </a:r>
            <a:r>
              <a:rPr kumimoji="1" lang="ja-JP" altLang="en-US" sz="800">
                <a:latin typeface="游ゴシック" panose="020B0400000000000000" pitchFamily="50" charset="-128"/>
                <a:ea typeface="游ゴシック" panose="020B0400000000000000" pitchFamily="50" charset="-128"/>
              </a:rPr>
              <a:t>画像貼付</a:t>
            </a:r>
          </a:p>
        </p:txBody>
      </p:sp>
      <p:sp>
        <p:nvSpPr>
          <p:cNvPr id="9" name="テキスト ボックス 8">
            <a:extLst>
              <a:ext uri="{FF2B5EF4-FFF2-40B4-BE49-F238E27FC236}">
                <a16:creationId xmlns:a16="http://schemas.microsoft.com/office/drawing/2014/main" id="{AC709DB1-5224-320A-8EEA-4203F67B9D12}"/>
              </a:ext>
            </a:extLst>
          </p:cNvPr>
          <p:cNvSpPr txBox="1"/>
          <p:nvPr/>
        </p:nvSpPr>
        <p:spPr>
          <a:xfrm>
            <a:off x="6258536" y="1938988"/>
            <a:ext cx="1455456" cy="686060"/>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10" name="テキスト ボックス 9">
            <a:extLst>
              <a:ext uri="{FF2B5EF4-FFF2-40B4-BE49-F238E27FC236}">
                <a16:creationId xmlns:a16="http://schemas.microsoft.com/office/drawing/2014/main" id="{BE721327-1ADF-D93A-432A-CDCF203FAE52}"/>
              </a:ext>
            </a:extLst>
          </p:cNvPr>
          <p:cNvSpPr txBox="1"/>
          <p:nvPr/>
        </p:nvSpPr>
        <p:spPr>
          <a:xfrm>
            <a:off x="6258536" y="2618734"/>
            <a:ext cx="1455456" cy="576000"/>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11" name="テキスト ボックス 10">
            <a:extLst>
              <a:ext uri="{FF2B5EF4-FFF2-40B4-BE49-F238E27FC236}">
                <a16:creationId xmlns:a16="http://schemas.microsoft.com/office/drawing/2014/main" id="{20751F6F-FA84-E2C4-F039-BF6B7B76EDEF}"/>
              </a:ext>
            </a:extLst>
          </p:cNvPr>
          <p:cNvSpPr txBox="1"/>
          <p:nvPr/>
        </p:nvSpPr>
        <p:spPr>
          <a:xfrm>
            <a:off x="6258536" y="3184441"/>
            <a:ext cx="1455456" cy="563138"/>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12" name="テキスト ボックス 11">
            <a:extLst>
              <a:ext uri="{FF2B5EF4-FFF2-40B4-BE49-F238E27FC236}">
                <a16:creationId xmlns:a16="http://schemas.microsoft.com/office/drawing/2014/main" id="{A0F25EFE-6E33-391A-190A-5EE0532E9472}"/>
              </a:ext>
            </a:extLst>
          </p:cNvPr>
          <p:cNvSpPr txBox="1"/>
          <p:nvPr/>
        </p:nvSpPr>
        <p:spPr>
          <a:xfrm>
            <a:off x="6258536" y="3743359"/>
            <a:ext cx="1455456" cy="44044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13" name="テキスト ボックス 12">
            <a:extLst>
              <a:ext uri="{FF2B5EF4-FFF2-40B4-BE49-F238E27FC236}">
                <a16:creationId xmlns:a16="http://schemas.microsoft.com/office/drawing/2014/main" id="{AF55CD8B-E293-F2D0-A184-7E2158E5B477}"/>
              </a:ext>
            </a:extLst>
          </p:cNvPr>
          <p:cNvSpPr txBox="1"/>
          <p:nvPr/>
        </p:nvSpPr>
        <p:spPr>
          <a:xfrm>
            <a:off x="6258536" y="4186808"/>
            <a:ext cx="1455456" cy="451190"/>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14" name="テキスト ボックス 13">
            <a:extLst>
              <a:ext uri="{FF2B5EF4-FFF2-40B4-BE49-F238E27FC236}">
                <a16:creationId xmlns:a16="http://schemas.microsoft.com/office/drawing/2014/main" id="{C306769F-A375-655F-121E-CDDBC4028028}"/>
              </a:ext>
            </a:extLst>
          </p:cNvPr>
          <p:cNvSpPr txBox="1"/>
          <p:nvPr/>
        </p:nvSpPr>
        <p:spPr>
          <a:xfrm>
            <a:off x="6258536" y="4635952"/>
            <a:ext cx="1455456"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15" name="テキスト ボックス 14">
            <a:extLst>
              <a:ext uri="{FF2B5EF4-FFF2-40B4-BE49-F238E27FC236}">
                <a16:creationId xmlns:a16="http://schemas.microsoft.com/office/drawing/2014/main" id="{6F559E24-9674-B98B-1930-C62E46F2EEFD}"/>
              </a:ext>
            </a:extLst>
          </p:cNvPr>
          <p:cNvSpPr txBox="1"/>
          <p:nvPr/>
        </p:nvSpPr>
        <p:spPr>
          <a:xfrm>
            <a:off x="6258536" y="4968772"/>
            <a:ext cx="1455456" cy="311666"/>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16" name="テキスト ボックス 15">
            <a:extLst>
              <a:ext uri="{FF2B5EF4-FFF2-40B4-BE49-F238E27FC236}">
                <a16:creationId xmlns:a16="http://schemas.microsoft.com/office/drawing/2014/main" id="{5CD1E547-31E4-D1F8-7AA2-292DA5370275}"/>
              </a:ext>
            </a:extLst>
          </p:cNvPr>
          <p:cNvSpPr txBox="1"/>
          <p:nvPr/>
        </p:nvSpPr>
        <p:spPr>
          <a:xfrm>
            <a:off x="6258536" y="5281038"/>
            <a:ext cx="1455456" cy="328089"/>
          </a:xfrm>
          <a:prstGeom prst="rect">
            <a:avLst/>
          </a:prstGeom>
          <a:noFill/>
        </p:spPr>
        <p:txBody>
          <a:bodyPr wrap="square" rtlCol="0" anchor="ctr">
            <a:noAutofit/>
          </a:bodyPr>
          <a:lstStyle/>
          <a:p>
            <a:pPr algn="ctr"/>
            <a:r>
              <a:rPr kumimoji="1" lang="ja-JP" altLang="en-US" sz="800" dirty="0">
                <a:latin typeface="游ゴシック" panose="020B0400000000000000" pitchFamily="50" charset="-128"/>
                <a:ea typeface="游ゴシック" panose="020B0400000000000000" pitchFamily="50" charset="-128"/>
              </a:rPr>
              <a:t>テキスト入力</a:t>
            </a:r>
          </a:p>
        </p:txBody>
      </p:sp>
      <p:sp>
        <p:nvSpPr>
          <p:cNvPr id="17" name="テキスト ボックス 16">
            <a:extLst>
              <a:ext uri="{FF2B5EF4-FFF2-40B4-BE49-F238E27FC236}">
                <a16:creationId xmlns:a16="http://schemas.microsoft.com/office/drawing/2014/main" id="{C787E0B3-B661-BA63-BACE-EBF1900910CE}"/>
              </a:ext>
            </a:extLst>
          </p:cNvPr>
          <p:cNvSpPr txBox="1"/>
          <p:nvPr/>
        </p:nvSpPr>
        <p:spPr>
          <a:xfrm>
            <a:off x="6258536" y="5606286"/>
            <a:ext cx="1455456"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18" name="テキスト ボックス 17">
            <a:extLst>
              <a:ext uri="{FF2B5EF4-FFF2-40B4-BE49-F238E27FC236}">
                <a16:creationId xmlns:a16="http://schemas.microsoft.com/office/drawing/2014/main" id="{949D7A78-F9A4-AFCC-1DD9-E33E8FFAE072}"/>
              </a:ext>
            </a:extLst>
          </p:cNvPr>
          <p:cNvSpPr txBox="1"/>
          <p:nvPr/>
        </p:nvSpPr>
        <p:spPr>
          <a:xfrm>
            <a:off x="6258536" y="5935562"/>
            <a:ext cx="1455456"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19" name="テキスト ボックス 18">
            <a:extLst>
              <a:ext uri="{FF2B5EF4-FFF2-40B4-BE49-F238E27FC236}">
                <a16:creationId xmlns:a16="http://schemas.microsoft.com/office/drawing/2014/main" id="{8B945C13-1D2A-1CAD-B8BE-6B020856BB43}"/>
              </a:ext>
            </a:extLst>
          </p:cNvPr>
          <p:cNvSpPr txBox="1"/>
          <p:nvPr/>
        </p:nvSpPr>
        <p:spPr>
          <a:xfrm>
            <a:off x="7817447" y="1938988"/>
            <a:ext cx="1455456" cy="686060"/>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20" name="テキスト ボックス 19">
            <a:extLst>
              <a:ext uri="{FF2B5EF4-FFF2-40B4-BE49-F238E27FC236}">
                <a16:creationId xmlns:a16="http://schemas.microsoft.com/office/drawing/2014/main" id="{38D54FBA-027D-8ECE-01C4-5395890BDF9A}"/>
              </a:ext>
            </a:extLst>
          </p:cNvPr>
          <p:cNvSpPr txBox="1"/>
          <p:nvPr/>
        </p:nvSpPr>
        <p:spPr>
          <a:xfrm>
            <a:off x="7817447" y="2618734"/>
            <a:ext cx="1455456" cy="576000"/>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21" name="テキスト ボックス 20">
            <a:extLst>
              <a:ext uri="{FF2B5EF4-FFF2-40B4-BE49-F238E27FC236}">
                <a16:creationId xmlns:a16="http://schemas.microsoft.com/office/drawing/2014/main" id="{CB44AE37-F21F-8B71-B208-699721BE65C5}"/>
              </a:ext>
            </a:extLst>
          </p:cNvPr>
          <p:cNvSpPr txBox="1"/>
          <p:nvPr/>
        </p:nvSpPr>
        <p:spPr>
          <a:xfrm>
            <a:off x="7817447" y="3184441"/>
            <a:ext cx="1455456" cy="563138"/>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22" name="テキスト ボックス 21">
            <a:extLst>
              <a:ext uri="{FF2B5EF4-FFF2-40B4-BE49-F238E27FC236}">
                <a16:creationId xmlns:a16="http://schemas.microsoft.com/office/drawing/2014/main" id="{4B27129C-0F7B-00A8-AD07-3FC8496DA0E6}"/>
              </a:ext>
            </a:extLst>
          </p:cNvPr>
          <p:cNvSpPr txBox="1"/>
          <p:nvPr/>
        </p:nvSpPr>
        <p:spPr>
          <a:xfrm>
            <a:off x="7817447" y="3743359"/>
            <a:ext cx="1455456" cy="44044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23" name="テキスト ボックス 22">
            <a:extLst>
              <a:ext uri="{FF2B5EF4-FFF2-40B4-BE49-F238E27FC236}">
                <a16:creationId xmlns:a16="http://schemas.microsoft.com/office/drawing/2014/main" id="{59C927CA-37FF-8322-0D09-7C42B87CBFDC}"/>
              </a:ext>
            </a:extLst>
          </p:cNvPr>
          <p:cNvSpPr txBox="1"/>
          <p:nvPr/>
        </p:nvSpPr>
        <p:spPr>
          <a:xfrm>
            <a:off x="7817447" y="4186808"/>
            <a:ext cx="1455456" cy="451190"/>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24" name="テキスト ボックス 23">
            <a:extLst>
              <a:ext uri="{FF2B5EF4-FFF2-40B4-BE49-F238E27FC236}">
                <a16:creationId xmlns:a16="http://schemas.microsoft.com/office/drawing/2014/main" id="{B3A6BEAF-2084-C9F6-3D94-0F60708C9319}"/>
              </a:ext>
            </a:extLst>
          </p:cNvPr>
          <p:cNvSpPr txBox="1"/>
          <p:nvPr/>
        </p:nvSpPr>
        <p:spPr>
          <a:xfrm>
            <a:off x="7817447" y="4635952"/>
            <a:ext cx="1455456"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25" name="テキスト ボックス 24">
            <a:extLst>
              <a:ext uri="{FF2B5EF4-FFF2-40B4-BE49-F238E27FC236}">
                <a16:creationId xmlns:a16="http://schemas.microsoft.com/office/drawing/2014/main" id="{DAD39D69-917E-C33F-6907-C3736FE4ACB3}"/>
              </a:ext>
            </a:extLst>
          </p:cNvPr>
          <p:cNvSpPr txBox="1"/>
          <p:nvPr/>
        </p:nvSpPr>
        <p:spPr>
          <a:xfrm>
            <a:off x="7817447" y="4968772"/>
            <a:ext cx="1455456" cy="311666"/>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26" name="テキスト ボックス 25">
            <a:extLst>
              <a:ext uri="{FF2B5EF4-FFF2-40B4-BE49-F238E27FC236}">
                <a16:creationId xmlns:a16="http://schemas.microsoft.com/office/drawing/2014/main" id="{C4F114C8-80F5-BB94-1A66-7F5D6F4073C2}"/>
              </a:ext>
            </a:extLst>
          </p:cNvPr>
          <p:cNvSpPr txBox="1"/>
          <p:nvPr/>
        </p:nvSpPr>
        <p:spPr>
          <a:xfrm>
            <a:off x="7817447" y="5281038"/>
            <a:ext cx="1455456"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27" name="テキスト ボックス 26">
            <a:extLst>
              <a:ext uri="{FF2B5EF4-FFF2-40B4-BE49-F238E27FC236}">
                <a16:creationId xmlns:a16="http://schemas.microsoft.com/office/drawing/2014/main" id="{FAEA5E04-A527-93DB-2DCF-99FD500E4688}"/>
              </a:ext>
            </a:extLst>
          </p:cNvPr>
          <p:cNvSpPr txBox="1"/>
          <p:nvPr/>
        </p:nvSpPr>
        <p:spPr>
          <a:xfrm>
            <a:off x="7817447" y="5606286"/>
            <a:ext cx="1455456"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28" name="テキスト ボックス 27">
            <a:extLst>
              <a:ext uri="{FF2B5EF4-FFF2-40B4-BE49-F238E27FC236}">
                <a16:creationId xmlns:a16="http://schemas.microsoft.com/office/drawing/2014/main" id="{5DFA900E-A9D9-FE02-A061-942C8EDFC6F1}"/>
              </a:ext>
            </a:extLst>
          </p:cNvPr>
          <p:cNvSpPr txBox="1"/>
          <p:nvPr/>
        </p:nvSpPr>
        <p:spPr>
          <a:xfrm>
            <a:off x="7817447" y="5935562"/>
            <a:ext cx="1455456"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29" name="テキスト ボックス 28">
            <a:extLst>
              <a:ext uri="{FF2B5EF4-FFF2-40B4-BE49-F238E27FC236}">
                <a16:creationId xmlns:a16="http://schemas.microsoft.com/office/drawing/2014/main" id="{322D3EDE-665A-D7E0-D182-D5EE1B550AD1}"/>
              </a:ext>
            </a:extLst>
          </p:cNvPr>
          <p:cNvSpPr txBox="1"/>
          <p:nvPr/>
        </p:nvSpPr>
        <p:spPr>
          <a:xfrm>
            <a:off x="1585288" y="5936692"/>
            <a:ext cx="1447942"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30" name="テキスト ボックス 29">
            <a:extLst>
              <a:ext uri="{FF2B5EF4-FFF2-40B4-BE49-F238E27FC236}">
                <a16:creationId xmlns:a16="http://schemas.microsoft.com/office/drawing/2014/main" id="{BD155B80-A7BF-E9D3-B888-97985EA81B49}"/>
              </a:ext>
            </a:extLst>
          </p:cNvPr>
          <p:cNvSpPr txBox="1"/>
          <p:nvPr/>
        </p:nvSpPr>
        <p:spPr>
          <a:xfrm>
            <a:off x="3132112" y="5931857"/>
            <a:ext cx="1447942"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
        <p:nvSpPr>
          <p:cNvPr id="31" name="テキスト ボックス 30">
            <a:extLst>
              <a:ext uri="{FF2B5EF4-FFF2-40B4-BE49-F238E27FC236}">
                <a16:creationId xmlns:a16="http://schemas.microsoft.com/office/drawing/2014/main" id="{B070F858-CC4F-0946-A86A-76F650F2782C}"/>
              </a:ext>
            </a:extLst>
          </p:cNvPr>
          <p:cNvSpPr txBox="1"/>
          <p:nvPr/>
        </p:nvSpPr>
        <p:spPr>
          <a:xfrm>
            <a:off x="4694704" y="5935722"/>
            <a:ext cx="1447942" cy="328089"/>
          </a:xfrm>
          <a:prstGeom prst="rect">
            <a:avLst/>
          </a:prstGeom>
          <a:noFill/>
        </p:spPr>
        <p:txBody>
          <a:bodyPr wrap="square" rtlCol="0" anchor="ctr">
            <a:noAutofit/>
          </a:bodyPr>
          <a:lstStyle/>
          <a:p>
            <a:pPr algn="ctr"/>
            <a:r>
              <a:rPr kumimoji="1" lang="ja-JP" altLang="en-US" sz="800">
                <a:latin typeface="游ゴシック" panose="020B0400000000000000" pitchFamily="50" charset="-128"/>
                <a:ea typeface="游ゴシック" panose="020B0400000000000000" pitchFamily="50" charset="-128"/>
              </a:rPr>
              <a:t>テキスト入力</a:t>
            </a:r>
          </a:p>
        </p:txBody>
      </p:sp>
    </p:spTree>
    <p:extLst>
      <p:ext uri="{BB962C8B-B14F-4D97-AF65-F5344CB8AC3E}">
        <p14:creationId xmlns:p14="http://schemas.microsoft.com/office/powerpoint/2010/main" val="223692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2" name="Google Shape;294;p12">
            <a:extLst>
              <a:ext uri="{FF2B5EF4-FFF2-40B4-BE49-F238E27FC236}">
                <a16:creationId xmlns:a16="http://schemas.microsoft.com/office/drawing/2014/main" id="{286CC23A-132A-3465-8EF8-BEC663AD911B}"/>
              </a:ext>
            </a:extLst>
          </p:cNvPr>
          <p:cNvSpPr/>
          <p:nvPr/>
        </p:nvSpPr>
        <p:spPr>
          <a:xfrm>
            <a:off x="573081" y="2755397"/>
            <a:ext cx="8759823" cy="2850638"/>
          </a:xfrm>
          <a:prstGeom prst="roundRect">
            <a:avLst>
              <a:gd name="adj" fmla="val 1883"/>
            </a:avLst>
          </a:prstGeom>
          <a:solidFill>
            <a:srgbClr val="F6F0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2"/>
              </a:solidFill>
              <a:latin typeface="游ゴシック" panose="020B0400000000000000" pitchFamily="50" charset="-128"/>
              <a:ea typeface="游ゴシック" panose="020B0400000000000000" pitchFamily="50" charset="-128"/>
              <a:sym typeface="Arial"/>
            </a:endParaRPr>
          </a:p>
        </p:txBody>
      </p:sp>
      <p:cxnSp>
        <p:nvCxnSpPr>
          <p:cNvPr id="5" name="直線コネクタ 4">
            <a:extLst>
              <a:ext uri="{FF2B5EF4-FFF2-40B4-BE49-F238E27FC236}">
                <a16:creationId xmlns:a16="http://schemas.microsoft.com/office/drawing/2014/main" id="{C6D7AA10-9696-883C-7452-23E085054AA2}"/>
              </a:ext>
            </a:extLst>
          </p:cNvPr>
          <p:cNvCxnSpPr>
            <a:cxnSpLocks/>
          </p:cNvCxnSpPr>
          <p:nvPr/>
        </p:nvCxnSpPr>
        <p:spPr>
          <a:xfrm>
            <a:off x="1053695" y="3606465"/>
            <a:ext cx="7823295" cy="0"/>
          </a:xfrm>
          <a:prstGeom prst="line">
            <a:avLst/>
          </a:prstGeom>
          <a:ln w="12700">
            <a:solidFill>
              <a:srgbClr val="CCCCCC"/>
            </a:solidFill>
          </a:ln>
        </p:spPr>
        <p:style>
          <a:lnRef idx="1">
            <a:schemeClr val="accent1"/>
          </a:lnRef>
          <a:fillRef idx="0">
            <a:schemeClr val="accent1"/>
          </a:fillRef>
          <a:effectRef idx="0">
            <a:schemeClr val="accent1"/>
          </a:effectRef>
          <a:fontRef idx="minor">
            <a:schemeClr val="tx1"/>
          </a:fontRef>
        </p:style>
      </p:cxnSp>
      <p:pic>
        <p:nvPicPr>
          <p:cNvPr id="317" name="Google Shape;317;p13" descr="ロゴ&#10;&#10;自動的に生成された説明"/>
          <p:cNvPicPr preferRelativeResize="0"/>
          <p:nvPr/>
        </p:nvPicPr>
        <p:blipFill rotWithShape="1">
          <a:blip r:embed="rId3">
            <a:alphaModFix/>
          </a:blip>
          <a:srcRect/>
          <a:stretch/>
        </p:blipFill>
        <p:spPr>
          <a:xfrm>
            <a:off x="792000" y="146573"/>
            <a:ext cx="611671" cy="606855"/>
          </a:xfrm>
          <a:prstGeom prst="rect">
            <a:avLst/>
          </a:prstGeom>
          <a:noFill/>
          <a:ln>
            <a:noFill/>
          </a:ln>
        </p:spPr>
      </p:pic>
      <p:sp>
        <p:nvSpPr>
          <p:cNvPr id="319" name="Google Shape;319;p13"/>
          <p:cNvSpPr txBox="1">
            <a:spLocks noGrp="1"/>
          </p:cNvSpPr>
          <p:nvPr>
            <p:ph type="title"/>
          </p:nvPr>
        </p:nvSpPr>
        <p:spPr>
          <a:xfrm>
            <a:off x="1550583" y="312843"/>
            <a:ext cx="7782329"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sz="2400">
                <a:latin typeface="游ゴシック" panose="020B0400000000000000" pitchFamily="50" charset="-128"/>
                <a:ea typeface="游ゴシック" panose="020B0400000000000000" pitchFamily="50" charset="-128"/>
                <a:sym typeface="Arial"/>
              </a:rPr>
              <a:t>月々の費用</a:t>
            </a:r>
            <a:endParaRPr>
              <a:latin typeface="游ゴシック" panose="020B0400000000000000" pitchFamily="50" charset="-128"/>
              <a:ea typeface="游ゴシック" panose="020B0400000000000000" pitchFamily="50" charset="-128"/>
            </a:endParaRPr>
          </a:p>
        </p:txBody>
      </p:sp>
      <p:sp>
        <p:nvSpPr>
          <p:cNvPr id="3" name="Google Shape;246;p8">
            <a:extLst>
              <a:ext uri="{FF2B5EF4-FFF2-40B4-BE49-F238E27FC236}">
                <a16:creationId xmlns:a16="http://schemas.microsoft.com/office/drawing/2014/main" id="{166FAC2A-D647-CDFB-8DE1-D41D02DDCFDA}"/>
              </a:ext>
            </a:extLst>
          </p:cNvPr>
          <p:cNvSpPr txBox="1"/>
          <p:nvPr/>
        </p:nvSpPr>
        <p:spPr>
          <a:xfrm>
            <a:off x="792000" y="1019156"/>
            <a:ext cx="8540913" cy="42011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ja-JP" altLang="en-US" sz="1050">
                <a:solidFill>
                  <a:schemeClr val="dk1"/>
                </a:solidFill>
                <a:latin typeface="游ゴシック" panose="020B0400000000000000" pitchFamily="50" charset="-128"/>
                <a:ea typeface="游ゴシック" panose="020B0400000000000000" pitchFamily="50" charset="-128"/>
                <a:sym typeface="Arial"/>
              </a:rPr>
              <a:t>プランの</a:t>
            </a:r>
            <a:r>
              <a:rPr lang="en-US" altLang="ja-JP" sz="1050">
                <a:solidFill>
                  <a:schemeClr val="dk1"/>
                </a:solidFill>
                <a:latin typeface="游ゴシック" panose="020B0400000000000000" pitchFamily="50" charset="-128"/>
                <a:ea typeface="游ゴシック" panose="020B0400000000000000" pitchFamily="50" charset="-128"/>
                <a:sym typeface="Arial"/>
              </a:rPr>
              <a:t>1</a:t>
            </a:r>
            <a:r>
              <a:rPr lang="ja-JP" altLang="en-US" sz="1050">
                <a:solidFill>
                  <a:schemeClr val="dk1"/>
                </a:solidFill>
                <a:latin typeface="游ゴシック" panose="020B0400000000000000" pitchFamily="50" charset="-128"/>
                <a:ea typeface="游ゴシック" panose="020B0400000000000000" pitchFamily="50" charset="-128"/>
                <a:sym typeface="Arial"/>
              </a:rPr>
              <a:t>か月目の料金</a:t>
            </a:r>
            <a:r>
              <a:rPr lang="en-US" altLang="ja-JP" sz="1050">
                <a:solidFill>
                  <a:schemeClr val="dk1"/>
                </a:solidFill>
                <a:latin typeface="游ゴシック" panose="020B0400000000000000" pitchFamily="50" charset="-128"/>
                <a:ea typeface="游ゴシック" panose="020B0400000000000000" pitchFamily="50" charset="-128"/>
                <a:sym typeface="Arial"/>
              </a:rPr>
              <a:t>(</a:t>
            </a:r>
            <a:r>
              <a:rPr lang="ja-JP" altLang="en-US" sz="1050">
                <a:solidFill>
                  <a:schemeClr val="dk1"/>
                </a:solidFill>
                <a:latin typeface="游ゴシック" panose="020B0400000000000000" pitchFamily="50" charset="-128"/>
                <a:ea typeface="游ゴシック" panose="020B0400000000000000" pitchFamily="50" charset="-128"/>
                <a:sym typeface="Arial"/>
              </a:rPr>
              <a:t>初期費用と月額費用</a:t>
            </a:r>
            <a:r>
              <a:rPr lang="en-US" altLang="ja-JP" sz="1050">
                <a:solidFill>
                  <a:schemeClr val="dk1"/>
                </a:solidFill>
                <a:latin typeface="游ゴシック" panose="020B0400000000000000" pitchFamily="50" charset="-128"/>
                <a:ea typeface="游ゴシック" panose="020B0400000000000000" pitchFamily="50" charset="-128"/>
                <a:sym typeface="Arial"/>
              </a:rPr>
              <a:t>)</a:t>
            </a:r>
            <a:r>
              <a:rPr lang="ja-JP" altLang="en-US" sz="1050">
                <a:solidFill>
                  <a:schemeClr val="dk1"/>
                </a:solidFill>
                <a:latin typeface="游ゴシック" panose="020B0400000000000000" pitchFamily="50" charset="-128"/>
                <a:ea typeface="游ゴシック" panose="020B0400000000000000" pitchFamily="50" charset="-128"/>
                <a:sym typeface="Arial"/>
              </a:rPr>
              <a:t>です。注文時に選択した定期便のお届け頻度</a:t>
            </a:r>
            <a:r>
              <a:rPr lang="en-US" altLang="ja-JP" sz="1050">
                <a:solidFill>
                  <a:schemeClr val="dk1"/>
                </a:solidFill>
                <a:latin typeface="游ゴシック" panose="020B0400000000000000" pitchFamily="50" charset="-128"/>
                <a:ea typeface="游ゴシック" panose="020B0400000000000000" pitchFamily="50" charset="-128"/>
                <a:sym typeface="Arial"/>
              </a:rPr>
              <a:t>(1</a:t>
            </a:r>
            <a:r>
              <a:rPr lang="ja-JP" altLang="en-US" sz="1050">
                <a:solidFill>
                  <a:schemeClr val="dk1"/>
                </a:solidFill>
                <a:latin typeface="游ゴシック" panose="020B0400000000000000" pitchFamily="50" charset="-128"/>
                <a:ea typeface="游ゴシック" panose="020B0400000000000000" pitchFamily="50" charset="-128"/>
                <a:sym typeface="Arial"/>
              </a:rPr>
              <a:t>か月毎</a:t>
            </a:r>
            <a:r>
              <a:rPr lang="en-US" altLang="ja-JP" sz="1050">
                <a:solidFill>
                  <a:schemeClr val="dk1"/>
                </a:solidFill>
                <a:latin typeface="游ゴシック" panose="020B0400000000000000" pitchFamily="50" charset="-128"/>
                <a:ea typeface="游ゴシック" panose="020B0400000000000000" pitchFamily="50" charset="-128"/>
                <a:sym typeface="Arial"/>
              </a:rPr>
              <a:t>/3</a:t>
            </a:r>
            <a:r>
              <a:rPr lang="ja-JP" altLang="en-US" sz="1050">
                <a:solidFill>
                  <a:schemeClr val="dk1"/>
                </a:solidFill>
                <a:latin typeface="游ゴシック" panose="020B0400000000000000" pitchFamily="50" charset="-128"/>
                <a:ea typeface="游ゴシック" panose="020B0400000000000000" pitchFamily="50" charset="-128"/>
                <a:sym typeface="Arial"/>
              </a:rPr>
              <a:t>か月毎</a:t>
            </a:r>
            <a:r>
              <a:rPr lang="en-US" altLang="ja-JP" sz="1050">
                <a:solidFill>
                  <a:schemeClr val="dk1"/>
                </a:solidFill>
                <a:latin typeface="游ゴシック" panose="020B0400000000000000" pitchFamily="50" charset="-128"/>
                <a:ea typeface="游ゴシック" panose="020B0400000000000000" pitchFamily="50" charset="-128"/>
                <a:sym typeface="Arial"/>
              </a:rPr>
              <a:t>)</a:t>
            </a:r>
            <a:r>
              <a:rPr lang="ja-JP" altLang="en-US" sz="1050">
                <a:solidFill>
                  <a:schemeClr val="dk1"/>
                </a:solidFill>
                <a:latin typeface="游ゴシック" panose="020B0400000000000000" pitchFamily="50" charset="-128"/>
                <a:ea typeface="游ゴシック" panose="020B0400000000000000" pitchFamily="50" charset="-128"/>
                <a:sym typeface="Arial"/>
              </a:rPr>
              <a:t>に準じたお支払いとなります。</a:t>
            </a:r>
          </a:p>
          <a:p>
            <a:pPr marL="0" marR="0" lvl="0" indent="0" algn="ctr" rtl="0">
              <a:lnSpc>
                <a:spcPct val="130000"/>
              </a:lnSpc>
              <a:spcBef>
                <a:spcPts val="0"/>
              </a:spcBef>
              <a:spcAft>
                <a:spcPts val="0"/>
              </a:spcAft>
              <a:buNone/>
            </a:pPr>
            <a:r>
              <a:rPr lang="en-US" altLang="ja-JP" sz="1050">
                <a:solidFill>
                  <a:schemeClr val="dk1"/>
                </a:solidFill>
                <a:latin typeface="游ゴシック" panose="020B0400000000000000" pitchFamily="50" charset="-128"/>
                <a:ea typeface="游ゴシック" panose="020B0400000000000000" pitchFamily="50" charset="-128"/>
                <a:sym typeface="Arial"/>
              </a:rPr>
              <a:t>2</a:t>
            </a:r>
            <a:r>
              <a:rPr lang="ja-JP" altLang="en-US" sz="1050">
                <a:solidFill>
                  <a:schemeClr val="dk1"/>
                </a:solidFill>
                <a:latin typeface="游ゴシック" panose="020B0400000000000000" pitchFamily="50" charset="-128"/>
                <a:ea typeface="游ゴシック" panose="020B0400000000000000" pitchFamily="50" charset="-128"/>
                <a:sym typeface="Arial"/>
              </a:rPr>
              <a:t>か月目以降は月額固定費と月額変動費のみ発生します</a:t>
            </a:r>
          </a:p>
        </p:txBody>
      </p:sp>
      <p:sp>
        <p:nvSpPr>
          <p:cNvPr id="9" name="Google Shape;232;p8">
            <a:extLst>
              <a:ext uri="{FF2B5EF4-FFF2-40B4-BE49-F238E27FC236}">
                <a16:creationId xmlns:a16="http://schemas.microsoft.com/office/drawing/2014/main" id="{C0BBF2C8-6BFB-A398-A8CE-872A64967200}"/>
              </a:ext>
            </a:extLst>
          </p:cNvPr>
          <p:cNvSpPr/>
          <p:nvPr/>
        </p:nvSpPr>
        <p:spPr>
          <a:xfrm>
            <a:off x="573082" y="1986780"/>
            <a:ext cx="8759823" cy="671635"/>
          </a:xfrm>
          <a:prstGeom prst="roundRect">
            <a:avLst>
              <a:gd name="adj" fmla="val 10694"/>
            </a:avLst>
          </a:prstGeom>
          <a:solidFill>
            <a:srgbClr val="F4F4F4"/>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endParaRPr>
              <a:latin typeface="游ゴシック" panose="020B0400000000000000" pitchFamily="50" charset="-128"/>
              <a:ea typeface="游ゴシック" panose="020B0400000000000000" pitchFamily="50" charset="-128"/>
            </a:endParaRPr>
          </a:p>
        </p:txBody>
      </p:sp>
      <p:sp>
        <p:nvSpPr>
          <p:cNvPr id="16" name="Google Shape;246;p8">
            <a:extLst>
              <a:ext uri="{FF2B5EF4-FFF2-40B4-BE49-F238E27FC236}">
                <a16:creationId xmlns:a16="http://schemas.microsoft.com/office/drawing/2014/main" id="{F15FD071-177A-20CE-74C8-57CA658E99B3}"/>
              </a:ext>
            </a:extLst>
          </p:cNvPr>
          <p:cNvSpPr txBox="1"/>
          <p:nvPr/>
        </p:nvSpPr>
        <p:spPr>
          <a:xfrm>
            <a:off x="1062288" y="3076856"/>
            <a:ext cx="2675948" cy="369332"/>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2400" b="1">
                <a:effectLst/>
                <a:latin typeface="游ゴシック" panose="020B0400000000000000" pitchFamily="50" charset="-128"/>
                <a:ea typeface="游ゴシック" panose="020B0400000000000000" pitchFamily="50" charset="-128"/>
              </a:rPr>
              <a:t>初月合計費用</a:t>
            </a:r>
            <a:endParaRPr lang="ja-JP" altLang="en-US" sz="1800" b="1">
              <a:solidFill>
                <a:srgbClr val="CA123F"/>
              </a:solidFill>
              <a:latin typeface="游ゴシック" panose="020B0400000000000000" pitchFamily="50" charset="-128"/>
              <a:ea typeface="游ゴシック" panose="020B0400000000000000" pitchFamily="50" charset="-128"/>
              <a:sym typeface="Arial"/>
            </a:endParaRPr>
          </a:p>
        </p:txBody>
      </p:sp>
      <p:sp>
        <p:nvSpPr>
          <p:cNvPr id="17" name="Google Shape;246;p8">
            <a:extLst>
              <a:ext uri="{FF2B5EF4-FFF2-40B4-BE49-F238E27FC236}">
                <a16:creationId xmlns:a16="http://schemas.microsoft.com/office/drawing/2014/main" id="{ABC3F293-3894-BCAD-8B74-8E767CFEF699}"/>
              </a:ext>
            </a:extLst>
          </p:cNvPr>
          <p:cNvSpPr txBox="1"/>
          <p:nvPr/>
        </p:nvSpPr>
        <p:spPr>
          <a:xfrm>
            <a:off x="7810500" y="2974889"/>
            <a:ext cx="1066490" cy="492443"/>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ja-JP" altLang="en-US" sz="2800" b="1">
                <a:solidFill>
                  <a:schemeClr val="tx1"/>
                </a:solidFill>
                <a:latin typeface="游ゴシック" panose="020B0400000000000000" pitchFamily="50" charset="-128"/>
                <a:ea typeface="游ゴシック" panose="020B0400000000000000" pitchFamily="50" charset="-128"/>
                <a:sym typeface="Arial"/>
              </a:rPr>
              <a:t>円</a:t>
            </a:r>
            <a:r>
              <a:rPr lang="en-US" altLang="ja-JP" sz="3200" b="1">
                <a:solidFill>
                  <a:schemeClr val="tx1"/>
                </a:solidFill>
                <a:latin typeface="游ゴシック" panose="020B0400000000000000" pitchFamily="50" charset="-128"/>
                <a:ea typeface="游ゴシック" panose="020B0400000000000000" pitchFamily="50" charset="-128"/>
                <a:sym typeface="Arial"/>
              </a:rPr>
              <a:t> </a:t>
            </a:r>
            <a:r>
              <a:rPr lang="en-US" altLang="ja-JP" sz="1600" b="1">
                <a:solidFill>
                  <a:schemeClr val="tx1"/>
                </a:solidFill>
                <a:latin typeface="游ゴシック" panose="020B0400000000000000" pitchFamily="50" charset="-128"/>
                <a:ea typeface="游ゴシック" panose="020B0400000000000000" pitchFamily="50" charset="-128"/>
                <a:sym typeface="Arial"/>
              </a:rPr>
              <a:t>(</a:t>
            </a:r>
            <a:r>
              <a:rPr lang="ja-JP" altLang="en-US" sz="1600" b="1">
                <a:solidFill>
                  <a:schemeClr val="tx1"/>
                </a:solidFill>
                <a:latin typeface="游ゴシック" panose="020B0400000000000000" pitchFamily="50" charset="-128"/>
                <a:ea typeface="游ゴシック" panose="020B0400000000000000" pitchFamily="50" charset="-128"/>
                <a:sym typeface="Arial"/>
              </a:rPr>
              <a:t>税込</a:t>
            </a:r>
            <a:r>
              <a:rPr lang="en-US" altLang="ja-JP" sz="1600" b="1">
                <a:solidFill>
                  <a:schemeClr val="tx1"/>
                </a:solidFill>
                <a:latin typeface="游ゴシック" panose="020B0400000000000000" pitchFamily="50" charset="-128"/>
                <a:ea typeface="游ゴシック" panose="020B0400000000000000" pitchFamily="50" charset="-128"/>
                <a:sym typeface="Arial"/>
              </a:rPr>
              <a:t>)</a:t>
            </a:r>
            <a:endParaRPr lang="ja-JP" altLang="en-US" sz="2000" b="1">
              <a:solidFill>
                <a:schemeClr val="tx1"/>
              </a:solidFill>
              <a:latin typeface="游ゴシック" panose="020B0400000000000000" pitchFamily="50" charset="-128"/>
              <a:ea typeface="游ゴシック" panose="020B0400000000000000" pitchFamily="50" charset="-128"/>
              <a:sym typeface="Arial"/>
            </a:endParaRPr>
          </a:p>
        </p:txBody>
      </p:sp>
      <p:sp>
        <p:nvSpPr>
          <p:cNvPr id="21" name="Google Shape;246;p8">
            <a:extLst>
              <a:ext uri="{FF2B5EF4-FFF2-40B4-BE49-F238E27FC236}">
                <a16:creationId xmlns:a16="http://schemas.microsoft.com/office/drawing/2014/main" id="{5E7CED06-B0E8-30B1-3E68-2555C121129E}"/>
              </a:ext>
            </a:extLst>
          </p:cNvPr>
          <p:cNvSpPr txBox="1"/>
          <p:nvPr/>
        </p:nvSpPr>
        <p:spPr>
          <a:xfrm>
            <a:off x="1062288" y="3845879"/>
            <a:ext cx="1574274" cy="307777"/>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2000">
                <a:solidFill>
                  <a:schemeClr val="dk1"/>
                </a:solidFill>
                <a:latin typeface="游ゴシック" panose="020B0400000000000000" pitchFamily="50" charset="-128"/>
                <a:ea typeface="游ゴシック" panose="020B0400000000000000" pitchFamily="50" charset="-128"/>
                <a:sym typeface="Arial"/>
              </a:rPr>
              <a:t>初期費用</a:t>
            </a:r>
            <a:endParaRPr lang="ja-JP" altLang="en-US" sz="2000">
              <a:solidFill>
                <a:srgbClr val="CA123F"/>
              </a:solidFill>
              <a:latin typeface="游ゴシック" panose="020B0400000000000000" pitchFamily="50" charset="-128"/>
              <a:ea typeface="游ゴシック" panose="020B0400000000000000" pitchFamily="50" charset="-128"/>
              <a:sym typeface="Arial"/>
            </a:endParaRPr>
          </a:p>
        </p:txBody>
      </p:sp>
      <p:sp>
        <p:nvSpPr>
          <p:cNvPr id="22" name="Google Shape;246;p8">
            <a:extLst>
              <a:ext uri="{FF2B5EF4-FFF2-40B4-BE49-F238E27FC236}">
                <a16:creationId xmlns:a16="http://schemas.microsoft.com/office/drawing/2014/main" id="{6CD2552A-B581-5B8E-82EB-1B285C1345CD}"/>
              </a:ext>
            </a:extLst>
          </p:cNvPr>
          <p:cNvSpPr txBox="1"/>
          <p:nvPr/>
        </p:nvSpPr>
        <p:spPr>
          <a:xfrm>
            <a:off x="7886497" y="3914741"/>
            <a:ext cx="1008037" cy="369332"/>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ja-JP" altLang="en-US" sz="2400">
                <a:solidFill>
                  <a:schemeClr val="dk1"/>
                </a:solidFill>
                <a:latin typeface="游ゴシック" panose="020B0400000000000000" pitchFamily="50" charset="-128"/>
                <a:ea typeface="游ゴシック" panose="020B0400000000000000" pitchFamily="50" charset="-128"/>
                <a:sym typeface="Arial"/>
              </a:rPr>
              <a:t>円 </a:t>
            </a:r>
            <a:r>
              <a:rPr lang="en-US" altLang="ja-JP" sz="1600">
                <a:solidFill>
                  <a:schemeClr val="dk1"/>
                </a:solidFill>
                <a:latin typeface="游ゴシック" panose="020B0400000000000000" pitchFamily="50" charset="-128"/>
                <a:ea typeface="游ゴシック" panose="020B0400000000000000" pitchFamily="50" charset="-128"/>
                <a:sym typeface="Arial"/>
              </a:rPr>
              <a:t>(</a:t>
            </a:r>
            <a:r>
              <a:rPr lang="ja-JP" altLang="en-US" sz="1600">
                <a:solidFill>
                  <a:schemeClr val="dk1"/>
                </a:solidFill>
                <a:latin typeface="游ゴシック" panose="020B0400000000000000" pitchFamily="50" charset="-128"/>
                <a:ea typeface="游ゴシック" panose="020B0400000000000000" pitchFamily="50" charset="-128"/>
                <a:sym typeface="Arial"/>
              </a:rPr>
              <a:t>税込</a:t>
            </a:r>
            <a:r>
              <a:rPr lang="en-US" altLang="ja-JP" sz="1600">
                <a:solidFill>
                  <a:schemeClr val="dk1"/>
                </a:solidFill>
                <a:latin typeface="游ゴシック" panose="020B0400000000000000" pitchFamily="50" charset="-128"/>
                <a:ea typeface="游ゴシック" panose="020B0400000000000000" pitchFamily="50" charset="-128"/>
                <a:sym typeface="Arial"/>
              </a:rPr>
              <a:t>)</a:t>
            </a:r>
          </a:p>
        </p:txBody>
      </p:sp>
      <p:sp>
        <p:nvSpPr>
          <p:cNvPr id="33" name="Google Shape;246;p8">
            <a:extLst>
              <a:ext uri="{FF2B5EF4-FFF2-40B4-BE49-F238E27FC236}">
                <a16:creationId xmlns:a16="http://schemas.microsoft.com/office/drawing/2014/main" id="{0105E8D6-2184-1507-4272-89847796E25B}"/>
              </a:ext>
            </a:extLst>
          </p:cNvPr>
          <p:cNvSpPr txBox="1"/>
          <p:nvPr/>
        </p:nvSpPr>
        <p:spPr>
          <a:xfrm>
            <a:off x="1053695" y="4406941"/>
            <a:ext cx="1574274" cy="307777"/>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2000">
                <a:solidFill>
                  <a:schemeClr val="dk1"/>
                </a:solidFill>
                <a:latin typeface="游ゴシック" panose="020B0400000000000000" pitchFamily="50" charset="-128"/>
                <a:ea typeface="游ゴシック" panose="020B0400000000000000" pitchFamily="50" charset="-128"/>
                <a:sym typeface="Arial"/>
              </a:rPr>
              <a:t>月額固定費</a:t>
            </a:r>
            <a:endParaRPr lang="ja-JP" altLang="en-US" sz="2000">
              <a:solidFill>
                <a:srgbClr val="CA123F"/>
              </a:solidFill>
              <a:latin typeface="游ゴシック" panose="020B0400000000000000" pitchFamily="50" charset="-128"/>
              <a:ea typeface="游ゴシック" panose="020B0400000000000000" pitchFamily="50" charset="-128"/>
              <a:sym typeface="Arial"/>
            </a:endParaRPr>
          </a:p>
        </p:txBody>
      </p:sp>
      <p:sp>
        <p:nvSpPr>
          <p:cNvPr id="34" name="Google Shape;246;p8">
            <a:extLst>
              <a:ext uri="{FF2B5EF4-FFF2-40B4-BE49-F238E27FC236}">
                <a16:creationId xmlns:a16="http://schemas.microsoft.com/office/drawing/2014/main" id="{C54C23AF-86BD-EC7A-A702-77F35C604ACD}"/>
              </a:ext>
            </a:extLst>
          </p:cNvPr>
          <p:cNvSpPr txBox="1"/>
          <p:nvPr/>
        </p:nvSpPr>
        <p:spPr>
          <a:xfrm>
            <a:off x="7876867" y="4467298"/>
            <a:ext cx="1008037" cy="369332"/>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ja-JP" altLang="en-US" sz="2400">
                <a:solidFill>
                  <a:schemeClr val="dk1"/>
                </a:solidFill>
                <a:latin typeface="游ゴシック" panose="020B0400000000000000" pitchFamily="50" charset="-128"/>
                <a:ea typeface="游ゴシック" panose="020B0400000000000000" pitchFamily="50" charset="-128"/>
                <a:sym typeface="Arial"/>
              </a:rPr>
              <a:t>円 </a:t>
            </a:r>
            <a:r>
              <a:rPr lang="en-US" altLang="ja-JP" sz="1600">
                <a:solidFill>
                  <a:schemeClr val="dk1"/>
                </a:solidFill>
                <a:latin typeface="游ゴシック" panose="020B0400000000000000" pitchFamily="50" charset="-128"/>
                <a:ea typeface="游ゴシック" panose="020B0400000000000000" pitchFamily="50" charset="-128"/>
                <a:sym typeface="Arial"/>
              </a:rPr>
              <a:t>(</a:t>
            </a:r>
            <a:r>
              <a:rPr lang="ja-JP" altLang="en-US" sz="1600">
                <a:solidFill>
                  <a:schemeClr val="dk1"/>
                </a:solidFill>
                <a:latin typeface="游ゴシック" panose="020B0400000000000000" pitchFamily="50" charset="-128"/>
                <a:ea typeface="游ゴシック" panose="020B0400000000000000" pitchFamily="50" charset="-128"/>
                <a:sym typeface="Arial"/>
              </a:rPr>
              <a:t>税込</a:t>
            </a:r>
            <a:r>
              <a:rPr lang="en-US" altLang="ja-JP" sz="1600">
                <a:solidFill>
                  <a:schemeClr val="dk1"/>
                </a:solidFill>
                <a:latin typeface="游ゴシック" panose="020B0400000000000000" pitchFamily="50" charset="-128"/>
                <a:ea typeface="游ゴシック" panose="020B0400000000000000" pitchFamily="50" charset="-128"/>
                <a:sym typeface="Arial"/>
              </a:rPr>
              <a:t>)</a:t>
            </a:r>
          </a:p>
        </p:txBody>
      </p:sp>
      <p:sp>
        <p:nvSpPr>
          <p:cNvPr id="37" name="Google Shape;246;p8">
            <a:extLst>
              <a:ext uri="{FF2B5EF4-FFF2-40B4-BE49-F238E27FC236}">
                <a16:creationId xmlns:a16="http://schemas.microsoft.com/office/drawing/2014/main" id="{9DB601ED-5C1D-5768-8EED-1AFBFA66AAB5}"/>
              </a:ext>
            </a:extLst>
          </p:cNvPr>
          <p:cNvSpPr txBox="1"/>
          <p:nvPr/>
        </p:nvSpPr>
        <p:spPr>
          <a:xfrm>
            <a:off x="1062288" y="4990978"/>
            <a:ext cx="1574274" cy="307777"/>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2000">
                <a:solidFill>
                  <a:schemeClr val="dk1"/>
                </a:solidFill>
                <a:latin typeface="游ゴシック" panose="020B0400000000000000" pitchFamily="50" charset="-128"/>
                <a:ea typeface="游ゴシック" panose="020B0400000000000000" pitchFamily="50" charset="-128"/>
                <a:sym typeface="Arial"/>
              </a:rPr>
              <a:t>月額変動費</a:t>
            </a:r>
            <a:endParaRPr lang="ja-JP" altLang="en-US" sz="2000">
              <a:solidFill>
                <a:srgbClr val="CA123F"/>
              </a:solidFill>
              <a:latin typeface="游ゴシック" panose="020B0400000000000000" pitchFamily="50" charset="-128"/>
              <a:ea typeface="游ゴシック" panose="020B0400000000000000" pitchFamily="50" charset="-128"/>
              <a:sym typeface="Arial"/>
            </a:endParaRPr>
          </a:p>
        </p:txBody>
      </p:sp>
      <p:sp>
        <p:nvSpPr>
          <p:cNvPr id="38" name="Google Shape;246;p8">
            <a:extLst>
              <a:ext uri="{FF2B5EF4-FFF2-40B4-BE49-F238E27FC236}">
                <a16:creationId xmlns:a16="http://schemas.microsoft.com/office/drawing/2014/main" id="{9824782F-0C3E-1317-B25B-E1F3FCCA8B9F}"/>
              </a:ext>
            </a:extLst>
          </p:cNvPr>
          <p:cNvSpPr txBox="1"/>
          <p:nvPr/>
        </p:nvSpPr>
        <p:spPr>
          <a:xfrm>
            <a:off x="7895992" y="5005468"/>
            <a:ext cx="1008037" cy="369332"/>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ja-JP" altLang="en-US" sz="2400">
                <a:solidFill>
                  <a:schemeClr val="dk1"/>
                </a:solidFill>
                <a:latin typeface="游ゴシック" panose="020B0400000000000000" pitchFamily="50" charset="-128"/>
                <a:ea typeface="游ゴシック" panose="020B0400000000000000" pitchFamily="50" charset="-128"/>
                <a:sym typeface="Arial"/>
              </a:rPr>
              <a:t>円 </a:t>
            </a:r>
            <a:r>
              <a:rPr lang="en-US" altLang="ja-JP" sz="1600">
                <a:solidFill>
                  <a:schemeClr val="dk1"/>
                </a:solidFill>
                <a:latin typeface="游ゴシック" panose="020B0400000000000000" pitchFamily="50" charset="-128"/>
                <a:ea typeface="游ゴシック" panose="020B0400000000000000" pitchFamily="50" charset="-128"/>
                <a:sym typeface="Arial"/>
              </a:rPr>
              <a:t>(</a:t>
            </a:r>
            <a:r>
              <a:rPr lang="ja-JP" altLang="en-US" sz="1600">
                <a:solidFill>
                  <a:schemeClr val="dk1"/>
                </a:solidFill>
                <a:latin typeface="游ゴシック" panose="020B0400000000000000" pitchFamily="50" charset="-128"/>
                <a:ea typeface="游ゴシック" panose="020B0400000000000000" pitchFamily="50" charset="-128"/>
                <a:sym typeface="Arial"/>
              </a:rPr>
              <a:t>税込</a:t>
            </a:r>
            <a:r>
              <a:rPr lang="en-US" altLang="ja-JP" sz="1600">
                <a:solidFill>
                  <a:schemeClr val="dk1"/>
                </a:solidFill>
                <a:latin typeface="游ゴシック" panose="020B0400000000000000" pitchFamily="50" charset="-128"/>
                <a:ea typeface="游ゴシック" panose="020B0400000000000000" pitchFamily="50" charset="-128"/>
                <a:sym typeface="Arial"/>
              </a:rPr>
              <a:t>)</a:t>
            </a:r>
          </a:p>
        </p:txBody>
      </p:sp>
      <p:sp>
        <p:nvSpPr>
          <p:cNvPr id="8" name="Google Shape;115;p2">
            <a:extLst>
              <a:ext uri="{FF2B5EF4-FFF2-40B4-BE49-F238E27FC236}">
                <a16:creationId xmlns:a16="http://schemas.microsoft.com/office/drawing/2014/main" id="{33013220-52B1-3543-013F-E17D4C1EBCF0}"/>
              </a:ext>
            </a:extLst>
          </p:cNvPr>
          <p:cNvSpPr txBox="1"/>
          <p:nvPr/>
        </p:nvSpPr>
        <p:spPr>
          <a:xfrm>
            <a:off x="573081" y="5707399"/>
            <a:ext cx="8759816" cy="800219"/>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altLang="ja-JP" sz="800">
                <a:solidFill>
                  <a:srgbClr val="676767"/>
                </a:solidFill>
                <a:latin typeface="游ゴシック" panose="020B0400000000000000" pitchFamily="50" charset="-128"/>
                <a:ea typeface="游ゴシック" panose="020B0400000000000000" pitchFamily="50" charset="-128"/>
                <a:sym typeface="Arial"/>
              </a:rPr>
              <a:t>※</a:t>
            </a:r>
            <a:r>
              <a:rPr lang="ja-JP" altLang="en-US" sz="800">
                <a:solidFill>
                  <a:srgbClr val="676767"/>
                </a:solidFill>
                <a:latin typeface="游ゴシック" panose="020B0400000000000000" pitchFamily="50" charset="-128"/>
                <a:ea typeface="游ゴシック" panose="020B0400000000000000" pitchFamily="50" charset="-128"/>
                <a:sym typeface="Arial"/>
              </a:rPr>
              <a:t>月額変動費は概算となります。コーヒーの代金の計算は、ブラックは「レギュラーブレンド </a:t>
            </a:r>
            <a:r>
              <a:rPr lang="en-US" altLang="ja-JP" sz="800">
                <a:solidFill>
                  <a:srgbClr val="676767"/>
                </a:solidFill>
                <a:latin typeface="游ゴシック" panose="020B0400000000000000" pitchFamily="50" charset="-128"/>
                <a:ea typeface="游ゴシック" panose="020B0400000000000000" pitchFamily="50" charset="-128"/>
                <a:sym typeface="Arial"/>
              </a:rPr>
              <a:t>1</a:t>
            </a:r>
            <a:r>
              <a:rPr lang="ja-JP" altLang="en-US" sz="800">
                <a:solidFill>
                  <a:srgbClr val="676767"/>
                </a:solidFill>
                <a:latin typeface="游ゴシック" panose="020B0400000000000000" pitchFamily="50" charset="-128"/>
                <a:ea typeface="游ゴシック" panose="020B0400000000000000" pitchFamily="50" charset="-128"/>
                <a:sym typeface="Arial"/>
              </a:rPr>
              <a:t>箱</a:t>
            </a:r>
            <a:r>
              <a:rPr lang="en-US" altLang="ja-JP" sz="800">
                <a:solidFill>
                  <a:srgbClr val="676767"/>
                </a:solidFill>
                <a:latin typeface="游ゴシック" panose="020B0400000000000000" pitchFamily="50" charset="-128"/>
                <a:ea typeface="游ゴシック" panose="020B0400000000000000" pitchFamily="50" charset="-128"/>
                <a:sym typeface="Arial"/>
              </a:rPr>
              <a:t>(</a:t>
            </a:r>
            <a:r>
              <a:rPr lang="en-US" altLang="ja-JP" sz="800">
                <a:solidFill>
                  <a:srgbClr val="676767"/>
                </a:solidFill>
                <a:latin typeface="游ゴシック" panose="020B0400000000000000" pitchFamily="50" charset="-128"/>
                <a:ea typeface="游ゴシック" panose="020B0400000000000000" pitchFamily="50" charset="-128"/>
              </a:rPr>
              <a:t>60</a:t>
            </a:r>
            <a:r>
              <a:rPr lang="ja-JP" altLang="en-US" sz="800">
                <a:solidFill>
                  <a:srgbClr val="676767"/>
                </a:solidFill>
                <a:latin typeface="游ゴシック" panose="020B0400000000000000" pitchFamily="50" charset="-128"/>
                <a:ea typeface="游ゴシック" panose="020B0400000000000000" pitchFamily="50" charset="-128"/>
                <a:sym typeface="Arial"/>
              </a:rPr>
              <a:t>杯分</a:t>
            </a:r>
            <a:r>
              <a:rPr lang="en-US" altLang="ja-JP" sz="800">
                <a:solidFill>
                  <a:srgbClr val="676767"/>
                </a:solidFill>
                <a:latin typeface="游ゴシック" panose="020B0400000000000000" pitchFamily="50" charset="-128"/>
                <a:ea typeface="游ゴシック" panose="020B0400000000000000" pitchFamily="50" charset="-128"/>
                <a:sym typeface="Arial"/>
              </a:rPr>
              <a:t>)</a:t>
            </a:r>
            <a:r>
              <a:rPr lang="ja-JP" altLang="en-US" sz="800">
                <a:solidFill>
                  <a:srgbClr val="676767"/>
                </a:solidFill>
                <a:latin typeface="游ゴシック" panose="020B0400000000000000" pitchFamily="50" charset="-128"/>
                <a:ea typeface="游ゴシック" panose="020B0400000000000000" pitchFamily="50" charset="-128"/>
                <a:sym typeface="Arial"/>
              </a:rPr>
              <a:t>」、ラテは「カフェオレ </a:t>
            </a:r>
            <a:r>
              <a:rPr lang="en-US" altLang="ja-JP" sz="800">
                <a:solidFill>
                  <a:srgbClr val="676767"/>
                </a:solidFill>
                <a:latin typeface="游ゴシック" panose="020B0400000000000000" pitchFamily="50" charset="-128"/>
                <a:ea typeface="游ゴシック" panose="020B0400000000000000" pitchFamily="50" charset="-128"/>
                <a:sym typeface="Arial"/>
              </a:rPr>
              <a:t>1</a:t>
            </a:r>
            <a:r>
              <a:rPr lang="ja-JP" altLang="en-US" sz="800">
                <a:solidFill>
                  <a:srgbClr val="676767"/>
                </a:solidFill>
                <a:latin typeface="游ゴシック" panose="020B0400000000000000" pitchFamily="50" charset="-128"/>
                <a:ea typeface="游ゴシック" panose="020B0400000000000000" pitchFamily="50" charset="-128"/>
                <a:sym typeface="Arial"/>
              </a:rPr>
              <a:t>箱</a:t>
            </a:r>
            <a:r>
              <a:rPr lang="en-US" altLang="ja-JP" sz="800">
                <a:solidFill>
                  <a:srgbClr val="676767"/>
                </a:solidFill>
                <a:latin typeface="游ゴシック" panose="020B0400000000000000" pitchFamily="50" charset="-128"/>
                <a:ea typeface="游ゴシック" panose="020B0400000000000000" pitchFamily="50" charset="-128"/>
                <a:sym typeface="Arial"/>
              </a:rPr>
              <a:t>(</a:t>
            </a:r>
            <a:r>
              <a:rPr lang="en-US" altLang="ja-JP" sz="800">
                <a:solidFill>
                  <a:srgbClr val="676767"/>
                </a:solidFill>
                <a:latin typeface="游ゴシック" panose="020B0400000000000000" pitchFamily="50" charset="-128"/>
                <a:ea typeface="游ゴシック" panose="020B0400000000000000" pitchFamily="50" charset="-128"/>
              </a:rPr>
              <a:t>60</a:t>
            </a:r>
            <a:r>
              <a:rPr lang="ja-JP" altLang="en-US" sz="800">
                <a:solidFill>
                  <a:srgbClr val="676767"/>
                </a:solidFill>
                <a:latin typeface="游ゴシック" panose="020B0400000000000000" pitchFamily="50" charset="-128"/>
                <a:ea typeface="游ゴシック" panose="020B0400000000000000" pitchFamily="50" charset="-128"/>
                <a:sym typeface="Arial"/>
              </a:rPr>
              <a:t>杯分</a:t>
            </a:r>
            <a:r>
              <a:rPr lang="en-US" altLang="ja-JP" sz="800">
                <a:solidFill>
                  <a:srgbClr val="676767"/>
                </a:solidFill>
                <a:latin typeface="游ゴシック" panose="020B0400000000000000" pitchFamily="50" charset="-128"/>
                <a:ea typeface="游ゴシック" panose="020B0400000000000000" pitchFamily="50" charset="-128"/>
                <a:sym typeface="Arial"/>
              </a:rPr>
              <a:t>)</a:t>
            </a:r>
            <a:r>
              <a:rPr lang="ja-JP" altLang="en-US" sz="800">
                <a:solidFill>
                  <a:srgbClr val="676767"/>
                </a:solidFill>
                <a:latin typeface="游ゴシック" panose="020B0400000000000000" pitchFamily="50" charset="-128"/>
                <a:ea typeface="游ゴシック" panose="020B0400000000000000" pitchFamily="50" charset="-128"/>
                <a:sym typeface="Arial"/>
              </a:rPr>
              <a:t>」の価格で計算しています。</a:t>
            </a:r>
            <a:endParaRPr lang="en-US" altLang="ja-JP" sz="800">
              <a:solidFill>
                <a:srgbClr val="676767"/>
              </a:solidFill>
              <a:latin typeface="游ゴシック" panose="020B0400000000000000" pitchFamily="50" charset="-128"/>
              <a:ea typeface="游ゴシック" panose="020B0400000000000000" pitchFamily="50" charset="-128"/>
              <a:sym typeface="Arial"/>
            </a:endParaRPr>
          </a:p>
          <a:p>
            <a:pPr marL="0" marR="0" lvl="0" indent="0" algn="l" rtl="0">
              <a:lnSpc>
                <a:spcPct val="130000"/>
              </a:lnSpc>
              <a:spcBef>
                <a:spcPts val="0"/>
              </a:spcBef>
              <a:spcAft>
                <a:spcPts val="0"/>
              </a:spcAft>
              <a:buNone/>
            </a:pPr>
            <a:r>
              <a:rPr lang="ja-JP" altLang="en-US" sz="800">
                <a:solidFill>
                  <a:srgbClr val="676767"/>
                </a:solidFill>
                <a:latin typeface="游ゴシック" panose="020B0400000000000000" pitchFamily="50" charset="-128"/>
                <a:ea typeface="游ゴシック" panose="020B0400000000000000" pitchFamily="50" charset="-128"/>
              </a:rPr>
              <a:t>　</a:t>
            </a:r>
            <a:r>
              <a:rPr lang="ja-JP" altLang="en-US" sz="800">
                <a:solidFill>
                  <a:srgbClr val="676767"/>
                </a:solidFill>
                <a:latin typeface="游ゴシック" panose="020B0400000000000000" pitchFamily="50" charset="-128"/>
                <a:ea typeface="游ゴシック" panose="020B0400000000000000" pitchFamily="50" charset="-128"/>
                <a:sym typeface="Arial"/>
              </a:rPr>
              <a:t>実際に注文する商品によって価格が異なります。</a:t>
            </a:r>
          </a:p>
          <a:p>
            <a:pPr marL="0" marR="0" lvl="0" indent="0" algn="l" rtl="0">
              <a:lnSpc>
                <a:spcPct val="130000"/>
              </a:lnSpc>
              <a:spcBef>
                <a:spcPts val="0"/>
              </a:spcBef>
              <a:spcAft>
                <a:spcPts val="0"/>
              </a:spcAft>
              <a:buNone/>
            </a:pPr>
            <a:r>
              <a:rPr lang="en-US" altLang="ja-JP" sz="800">
                <a:solidFill>
                  <a:srgbClr val="676767"/>
                </a:solidFill>
                <a:latin typeface="游ゴシック" panose="020B0400000000000000" pitchFamily="50" charset="-128"/>
                <a:ea typeface="游ゴシック" panose="020B0400000000000000" pitchFamily="50" charset="-128"/>
                <a:sym typeface="Arial"/>
              </a:rPr>
              <a:t>※</a:t>
            </a:r>
            <a:r>
              <a:rPr lang="ja-JP" altLang="en-US" sz="800">
                <a:solidFill>
                  <a:srgbClr val="676767"/>
                </a:solidFill>
                <a:latin typeface="游ゴシック" panose="020B0400000000000000" pitchFamily="50" charset="-128"/>
                <a:ea typeface="游ゴシック" panose="020B0400000000000000" pitchFamily="50" charset="-128"/>
                <a:sym typeface="Arial"/>
              </a:rPr>
              <a:t>こちらのプランは</a:t>
            </a:r>
            <a:r>
              <a:rPr lang="en-US" altLang="ja-JP" sz="800">
                <a:solidFill>
                  <a:srgbClr val="676767"/>
                </a:solidFill>
                <a:latin typeface="游ゴシック" panose="020B0400000000000000" pitchFamily="50" charset="-128"/>
                <a:ea typeface="游ゴシック" panose="020B0400000000000000" pitchFamily="50" charset="-128"/>
                <a:sym typeface="Arial"/>
              </a:rPr>
              <a:t>1</a:t>
            </a:r>
            <a:r>
              <a:rPr lang="ja-JP" altLang="en-US" sz="800">
                <a:solidFill>
                  <a:srgbClr val="676767"/>
                </a:solidFill>
                <a:latin typeface="游ゴシック" panose="020B0400000000000000" pitchFamily="50" charset="-128"/>
                <a:ea typeface="游ゴシック" panose="020B0400000000000000" pitchFamily="50" charset="-128"/>
                <a:sym typeface="Arial"/>
              </a:rPr>
              <a:t>回あたりの注文で</a:t>
            </a:r>
            <a:r>
              <a:rPr lang="en-US" altLang="ja-JP" sz="800">
                <a:solidFill>
                  <a:srgbClr val="676767"/>
                </a:solidFill>
                <a:latin typeface="游ゴシック" panose="020B0400000000000000" pitchFamily="50" charset="-128"/>
                <a:ea typeface="游ゴシック" panose="020B0400000000000000" pitchFamily="50" charset="-128"/>
              </a:rPr>
              <a:t>33,000</a:t>
            </a:r>
            <a:r>
              <a:rPr lang="ja-JP" altLang="en-US" sz="800">
                <a:solidFill>
                  <a:srgbClr val="676767"/>
                </a:solidFill>
                <a:latin typeface="游ゴシック" panose="020B0400000000000000" pitchFamily="50" charset="-128"/>
                <a:ea typeface="游ゴシック" panose="020B0400000000000000" pitchFamily="50" charset="-128"/>
              </a:rPr>
              <a:t>円（税込）以上</a:t>
            </a:r>
            <a:r>
              <a:rPr lang="ja-JP" altLang="en-US" sz="800">
                <a:solidFill>
                  <a:srgbClr val="676767"/>
                </a:solidFill>
                <a:latin typeface="游ゴシック" panose="020B0400000000000000" pitchFamily="50" charset="-128"/>
                <a:ea typeface="游ゴシック" panose="020B0400000000000000" pitchFamily="50" charset="-128"/>
                <a:sym typeface="Arial"/>
              </a:rPr>
              <a:t>のご購入が必要です。</a:t>
            </a:r>
            <a:br>
              <a:rPr lang="en-US" altLang="ja-JP" sz="800">
                <a:solidFill>
                  <a:srgbClr val="676767"/>
                </a:solidFill>
                <a:latin typeface="游ゴシック" panose="020B0400000000000000" pitchFamily="50" charset="-128"/>
                <a:ea typeface="游ゴシック" panose="020B0400000000000000" pitchFamily="50" charset="-128"/>
              </a:rPr>
            </a:br>
            <a:r>
              <a:rPr lang="en-US" altLang="ja-JP" sz="800">
                <a:solidFill>
                  <a:srgbClr val="676767"/>
                </a:solidFill>
                <a:latin typeface="游ゴシック" panose="020B0400000000000000" pitchFamily="50" charset="-128"/>
                <a:ea typeface="游ゴシック" panose="020B0400000000000000" pitchFamily="50" charset="-128"/>
                <a:sym typeface="Arial"/>
              </a:rPr>
              <a:t>※</a:t>
            </a:r>
            <a:r>
              <a:rPr lang="ja-JP" altLang="en-US" sz="800">
                <a:solidFill>
                  <a:srgbClr val="676767"/>
                </a:solidFill>
                <a:latin typeface="游ゴシック" panose="020B0400000000000000" pitchFamily="50" charset="-128"/>
                <a:ea typeface="游ゴシック" panose="020B0400000000000000" pitchFamily="50" charset="-128"/>
                <a:sym typeface="Arial"/>
              </a:rPr>
              <a:t>定期便のお届け</a:t>
            </a:r>
            <a:r>
              <a:rPr lang="en-US" altLang="ja-JP" sz="800">
                <a:solidFill>
                  <a:srgbClr val="676767"/>
                </a:solidFill>
                <a:latin typeface="游ゴシック" panose="020B0400000000000000" pitchFamily="50" charset="-128"/>
                <a:ea typeface="游ゴシック" panose="020B0400000000000000" pitchFamily="50" charset="-128"/>
              </a:rPr>
              <a:t>12</a:t>
            </a:r>
            <a:r>
              <a:rPr lang="ja-JP" altLang="en-US" sz="800">
                <a:solidFill>
                  <a:srgbClr val="676767"/>
                </a:solidFill>
                <a:latin typeface="游ゴシック" panose="020B0400000000000000" pitchFamily="50" charset="-128"/>
                <a:ea typeface="游ゴシック" panose="020B0400000000000000" pitchFamily="50" charset="-128"/>
                <a:sym typeface="Arial"/>
              </a:rPr>
              <a:t>回未満で解約の場合、解約金として</a:t>
            </a:r>
            <a:r>
              <a:rPr lang="en-US" altLang="ja-JP" sz="800">
                <a:solidFill>
                  <a:srgbClr val="676767"/>
                </a:solidFill>
                <a:latin typeface="游ゴシック" panose="020B0400000000000000" pitchFamily="50" charset="-128"/>
                <a:ea typeface="游ゴシック" panose="020B0400000000000000" pitchFamily="50" charset="-128"/>
              </a:rPr>
              <a:t>30,000</a:t>
            </a:r>
            <a:r>
              <a:rPr lang="ja-JP" altLang="en-US" sz="800">
                <a:solidFill>
                  <a:srgbClr val="676767"/>
                </a:solidFill>
                <a:latin typeface="游ゴシック" panose="020B0400000000000000" pitchFamily="50" charset="-128"/>
                <a:ea typeface="游ゴシック" panose="020B0400000000000000" pitchFamily="50" charset="-128"/>
                <a:sym typeface="Arial"/>
              </a:rPr>
              <a:t>円をお支払いいただきます。</a:t>
            </a:r>
            <a:endParaRPr lang="en-US" altLang="ja-JP" sz="800">
              <a:solidFill>
                <a:srgbClr val="676767"/>
              </a:solidFill>
              <a:latin typeface="游ゴシック" panose="020B0400000000000000" pitchFamily="50" charset="-128"/>
              <a:ea typeface="游ゴシック" panose="020B0400000000000000" pitchFamily="50" charset="-128"/>
              <a:sym typeface="Arial"/>
            </a:endParaRPr>
          </a:p>
          <a:p>
            <a:pPr>
              <a:lnSpc>
                <a:spcPct val="130000"/>
              </a:lnSpc>
            </a:pPr>
            <a:r>
              <a:rPr lang="en-US" altLang="ja-JP" sz="800">
                <a:solidFill>
                  <a:srgbClr val="676767"/>
                </a:solidFill>
                <a:latin typeface="游ゴシック" panose="020B0400000000000000" pitchFamily="50" charset="-128"/>
                <a:ea typeface="游ゴシック" panose="020B0400000000000000" pitchFamily="50" charset="-128"/>
              </a:rPr>
              <a:t>※</a:t>
            </a:r>
            <a:r>
              <a:rPr lang="ja-JP" altLang="en-US" sz="800">
                <a:solidFill>
                  <a:srgbClr val="676767"/>
                </a:solidFill>
                <a:latin typeface="游ゴシック" panose="020B0400000000000000" pitchFamily="50" charset="-128"/>
                <a:ea typeface="游ゴシック" panose="020B0400000000000000" pitchFamily="50" charset="-128"/>
              </a:rPr>
              <a:t>シミュレーションは</a:t>
            </a:r>
            <a:r>
              <a:rPr lang="ja-JP" altLang="en-US" sz="800" b="1">
                <a:solidFill>
                  <a:srgbClr val="676767"/>
                </a:solidFill>
                <a:latin typeface="游ゴシック" panose="020B0400000000000000" pitchFamily="50" charset="-128"/>
                <a:ea typeface="游ゴシック" panose="020B0400000000000000" pitchFamily="50" charset="-128"/>
              </a:rPr>
              <a:t>　　　</a:t>
            </a:r>
            <a:r>
              <a:rPr lang="en-US" altLang="ja-JP" sz="800" b="1">
                <a:solidFill>
                  <a:srgbClr val="676767"/>
                </a:solidFill>
                <a:latin typeface="游ゴシック" panose="020B0400000000000000" pitchFamily="50" charset="-128"/>
                <a:ea typeface="游ゴシック" panose="020B0400000000000000" pitchFamily="50" charset="-128"/>
              </a:rPr>
              <a:t> </a:t>
            </a:r>
            <a:r>
              <a:rPr lang="ja-JP" altLang="en-US" sz="800">
                <a:solidFill>
                  <a:srgbClr val="676767"/>
                </a:solidFill>
                <a:latin typeface="游ゴシック" panose="020B0400000000000000" pitchFamily="50" charset="-128"/>
                <a:ea typeface="游ゴシック" panose="020B0400000000000000" pitchFamily="50" charset="-128"/>
              </a:rPr>
              <a:t>からご利用いただけます。</a:t>
            </a:r>
            <a:endParaRPr lang="ja-JP" altLang="en-US" sz="800">
              <a:solidFill>
                <a:srgbClr val="676767"/>
              </a:solidFill>
              <a:latin typeface="游ゴシック" panose="020B0400000000000000" pitchFamily="50" charset="-128"/>
              <a:ea typeface="游ゴシック" panose="020B0400000000000000" pitchFamily="50" charset="-128"/>
              <a:sym typeface="Arial"/>
            </a:endParaRPr>
          </a:p>
        </p:txBody>
      </p:sp>
      <p:sp>
        <p:nvSpPr>
          <p:cNvPr id="13" name="角丸四角形 12">
            <a:extLst>
              <a:ext uri="{FF2B5EF4-FFF2-40B4-BE49-F238E27FC236}">
                <a16:creationId xmlns:a16="http://schemas.microsoft.com/office/drawing/2014/main" id="{3E105221-B644-92AA-2AF2-5D1A9C6595E1}"/>
              </a:ext>
            </a:extLst>
          </p:cNvPr>
          <p:cNvSpPr/>
          <p:nvPr/>
        </p:nvSpPr>
        <p:spPr>
          <a:xfrm>
            <a:off x="5074947" y="3010151"/>
            <a:ext cx="2675948"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角丸四角形 13">
            <a:extLst>
              <a:ext uri="{FF2B5EF4-FFF2-40B4-BE49-F238E27FC236}">
                <a16:creationId xmlns:a16="http://schemas.microsoft.com/office/drawing/2014/main" id="{16C6FFCC-3264-6A64-079F-D93C712C0D11}"/>
              </a:ext>
            </a:extLst>
          </p:cNvPr>
          <p:cNvSpPr/>
          <p:nvPr/>
        </p:nvSpPr>
        <p:spPr>
          <a:xfrm>
            <a:off x="5633884" y="3851203"/>
            <a:ext cx="2206112"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角丸四角形 17">
            <a:extLst>
              <a:ext uri="{FF2B5EF4-FFF2-40B4-BE49-F238E27FC236}">
                <a16:creationId xmlns:a16="http://schemas.microsoft.com/office/drawing/2014/main" id="{DBF5E0B7-4108-DB38-DE06-D936574DA3D4}"/>
              </a:ext>
            </a:extLst>
          </p:cNvPr>
          <p:cNvSpPr/>
          <p:nvPr/>
        </p:nvSpPr>
        <p:spPr>
          <a:xfrm>
            <a:off x="5633884" y="4406443"/>
            <a:ext cx="2206112"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角丸四角形 18">
            <a:extLst>
              <a:ext uri="{FF2B5EF4-FFF2-40B4-BE49-F238E27FC236}">
                <a16:creationId xmlns:a16="http://schemas.microsoft.com/office/drawing/2014/main" id="{847665F9-EC75-1FCE-4224-652749691321}"/>
              </a:ext>
            </a:extLst>
          </p:cNvPr>
          <p:cNvSpPr/>
          <p:nvPr/>
        </p:nvSpPr>
        <p:spPr>
          <a:xfrm>
            <a:off x="5625897" y="4964866"/>
            <a:ext cx="2206112"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Google Shape;246;p8">
            <a:extLst>
              <a:ext uri="{FF2B5EF4-FFF2-40B4-BE49-F238E27FC236}">
                <a16:creationId xmlns:a16="http://schemas.microsoft.com/office/drawing/2014/main" id="{15A99E30-FB74-7FD5-D988-B38A9D3E61C5}"/>
              </a:ext>
            </a:extLst>
          </p:cNvPr>
          <p:cNvSpPr txBox="1"/>
          <p:nvPr/>
        </p:nvSpPr>
        <p:spPr>
          <a:xfrm>
            <a:off x="831824" y="2214875"/>
            <a:ext cx="741904" cy="215444"/>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altLang="ja-JP" b="1">
                <a:solidFill>
                  <a:schemeClr val="dk1"/>
                </a:solidFill>
                <a:latin typeface="游ゴシック" panose="020B0400000000000000" pitchFamily="50" charset="-128"/>
                <a:ea typeface="游ゴシック" panose="020B0400000000000000" pitchFamily="50" charset="-128"/>
                <a:sym typeface="Arial"/>
              </a:rPr>
              <a:t>1</a:t>
            </a:r>
            <a:r>
              <a:rPr lang="ja-JP" altLang="en-US" b="1">
                <a:solidFill>
                  <a:schemeClr val="dk1"/>
                </a:solidFill>
                <a:latin typeface="游ゴシック" panose="020B0400000000000000" pitchFamily="50" charset="-128"/>
                <a:ea typeface="游ゴシック" panose="020B0400000000000000" pitchFamily="50" charset="-128"/>
                <a:sym typeface="Arial"/>
              </a:rPr>
              <a:t>か月に</a:t>
            </a:r>
            <a:endParaRPr lang="ja-JP" altLang="en-US" b="1">
              <a:solidFill>
                <a:srgbClr val="CA123F"/>
              </a:solidFill>
              <a:latin typeface="游ゴシック" panose="020B0400000000000000" pitchFamily="50" charset="-128"/>
              <a:ea typeface="游ゴシック" panose="020B0400000000000000" pitchFamily="50" charset="-128"/>
              <a:sym typeface="Arial"/>
            </a:endParaRPr>
          </a:p>
        </p:txBody>
      </p:sp>
      <p:sp>
        <p:nvSpPr>
          <p:cNvPr id="25" name="角丸四角形 24">
            <a:extLst>
              <a:ext uri="{FF2B5EF4-FFF2-40B4-BE49-F238E27FC236}">
                <a16:creationId xmlns:a16="http://schemas.microsoft.com/office/drawing/2014/main" id="{51CF77BF-07EB-D922-FE8F-ED404FFA389D}"/>
              </a:ext>
            </a:extLst>
          </p:cNvPr>
          <p:cNvSpPr/>
          <p:nvPr/>
        </p:nvSpPr>
        <p:spPr>
          <a:xfrm>
            <a:off x="1533272" y="2142597"/>
            <a:ext cx="516246"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Google Shape;246;p8">
            <a:extLst>
              <a:ext uri="{FF2B5EF4-FFF2-40B4-BE49-F238E27FC236}">
                <a16:creationId xmlns:a16="http://schemas.microsoft.com/office/drawing/2014/main" id="{8A2B698D-C702-0A5A-78B5-B1F73ED37B92}"/>
              </a:ext>
            </a:extLst>
          </p:cNvPr>
          <p:cNvSpPr txBox="1"/>
          <p:nvPr/>
        </p:nvSpPr>
        <p:spPr>
          <a:xfrm>
            <a:off x="2144839" y="2214875"/>
            <a:ext cx="410973" cy="215444"/>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b="1">
                <a:solidFill>
                  <a:schemeClr val="dk1"/>
                </a:solidFill>
                <a:latin typeface="游ゴシック" panose="020B0400000000000000" pitchFamily="50" charset="-128"/>
                <a:ea typeface="游ゴシック" panose="020B0400000000000000" pitchFamily="50" charset="-128"/>
                <a:sym typeface="Arial"/>
              </a:rPr>
              <a:t>名が</a:t>
            </a:r>
            <a:endParaRPr lang="ja-JP" altLang="en-US" b="1">
              <a:solidFill>
                <a:srgbClr val="CA123F"/>
              </a:solidFill>
              <a:latin typeface="游ゴシック" panose="020B0400000000000000" pitchFamily="50" charset="-128"/>
              <a:ea typeface="游ゴシック" panose="020B0400000000000000" pitchFamily="50" charset="-128"/>
              <a:sym typeface="Arial"/>
            </a:endParaRPr>
          </a:p>
        </p:txBody>
      </p:sp>
      <p:sp>
        <p:nvSpPr>
          <p:cNvPr id="27" name="角丸四角形 26">
            <a:extLst>
              <a:ext uri="{FF2B5EF4-FFF2-40B4-BE49-F238E27FC236}">
                <a16:creationId xmlns:a16="http://schemas.microsoft.com/office/drawing/2014/main" id="{85F65A6D-0C37-B39F-DFB7-D4A5171D4C28}"/>
              </a:ext>
            </a:extLst>
          </p:cNvPr>
          <p:cNvSpPr/>
          <p:nvPr/>
        </p:nvSpPr>
        <p:spPr>
          <a:xfrm>
            <a:off x="2580704" y="2142597"/>
            <a:ext cx="516247"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8" name="Google Shape;246;p8">
            <a:extLst>
              <a:ext uri="{FF2B5EF4-FFF2-40B4-BE49-F238E27FC236}">
                <a16:creationId xmlns:a16="http://schemas.microsoft.com/office/drawing/2014/main" id="{DD9B38B3-1D55-511C-5DC5-6CBDBE749A6F}"/>
              </a:ext>
            </a:extLst>
          </p:cNvPr>
          <p:cNvSpPr txBox="1"/>
          <p:nvPr/>
        </p:nvSpPr>
        <p:spPr>
          <a:xfrm>
            <a:off x="3209773" y="2214875"/>
            <a:ext cx="741903" cy="215444"/>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b="1">
                <a:solidFill>
                  <a:schemeClr val="dk1"/>
                </a:solidFill>
                <a:latin typeface="游ゴシック" panose="020B0400000000000000" pitchFamily="50" charset="-128"/>
                <a:ea typeface="游ゴシック" panose="020B0400000000000000" pitchFamily="50" charset="-128"/>
                <a:sym typeface="Arial"/>
              </a:rPr>
              <a:t>営業日に</a:t>
            </a:r>
            <a:endParaRPr lang="ja-JP" altLang="en-US" b="1">
              <a:solidFill>
                <a:srgbClr val="CA123F"/>
              </a:solidFill>
              <a:latin typeface="游ゴシック" panose="020B0400000000000000" pitchFamily="50" charset="-128"/>
              <a:ea typeface="游ゴシック" panose="020B0400000000000000" pitchFamily="50" charset="-128"/>
              <a:sym typeface="Arial"/>
            </a:endParaRPr>
          </a:p>
        </p:txBody>
      </p:sp>
      <p:sp>
        <p:nvSpPr>
          <p:cNvPr id="29" name="角丸四角形 28">
            <a:extLst>
              <a:ext uri="{FF2B5EF4-FFF2-40B4-BE49-F238E27FC236}">
                <a16:creationId xmlns:a16="http://schemas.microsoft.com/office/drawing/2014/main" id="{77159528-55AD-C04F-528D-2C5207A535E9}"/>
              </a:ext>
            </a:extLst>
          </p:cNvPr>
          <p:cNvSpPr/>
          <p:nvPr/>
        </p:nvSpPr>
        <p:spPr>
          <a:xfrm>
            <a:off x="3991115" y="2142597"/>
            <a:ext cx="516248"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0" name="Google Shape;246;p8">
            <a:extLst>
              <a:ext uri="{FF2B5EF4-FFF2-40B4-BE49-F238E27FC236}">
                <a16:creationId xmlns:a16="http://schemas.microsoft.com/office/drawing/2014/main" id="{084BF28E-1AED-0EFF-F303-933504034DAA}"/>
              </a:ext>
            </a:extLst>
          </p:cNvPr>
          <p:cNvSpPr txBox="1"/>
          <p:nvPr/>
        </p:nvSpPr>
        <p:spPr>
          <a:xfrm>
            <a:off x="4610451" y="2214875"/>
            <a:ext cx="1543331" cy="215444"/>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b="1">
                <a:solidFill>
                  <a:schemeClr val="dk1"/>
                </a:solidFill>
                <a:latin typeface="游ゴシック" panose="020B0400000000000000" pitchFamily="50" charset="-128"/>
                <a:ea typeface="游ゴシック" panose="020B0400000000000000" pitchFamily="50" charset="-128"/>
                <a:sym typeface="Arial"/>
              </a:rPr>
              <a:t>杯ずつ飲む場合</a:t>
            </a:r>
            <a:endParaRPr lang="ja-JP" altLang="en-US" b="1">
              <a:solidFill>
                <a:srgbClr val="CA123F"/>
              </a:solidFill>
              <a:latin typeface="游ゴシック" panose="020B0400000000000000" pitchFamily="50" charset="-128"/>
              <a:ea typeface="游ゴシック" panose="020B0400000000000000" pitchFamily="50" charset="-128"/>
              <a:sym typeface="Arial"/>
            </a:endParaRPr>
          </a:p>
        </p:txBody>
      </p:sp>
      <p:sp>
        <p:nvSpPr>
          <p:cNvPr id="4" name="角丸四角形 3">
            <a:extLst>
              <a:ext uri="{FF2B5EF4-FFF2-40B4-BE49-F238E27FC236}">
                <a16:creationId xmlns:a16="http://schemas.microsoft.com/office/drawing/2014/main" id="{3E740D77-E505-1373-2872-DEEE57248CDE}"/>
              </a:ext>
            </a:extLst>
          </p:cNvPr>
          <p:cNvSpPr/>
          <p:nvPr/>
        </p:nvSpPr>
        <p:spPr>
          <a:xfrm>
            <a:off x="6800195" y="2142597"/>
            <a:ext cx="516248"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0" name="Google Shape;246;p8">
            <a:extLst>
              <a:ext uri="{FF2B5EF4-FFF2-40B4-BE49-F238E27FC236}">
                <a16:creationId xmlns:a16="http://schemas.microsoft.com/office/drawing/2014/main" id="{5302AC7B-9034-71E4-305E-5057A29D5D8B}"/>
              </a:ext>
            </a:extLst>
          </p:cNvPr>
          <p:cNvSpPr txBox="1"/>
          <p:nvPr/>
        </p:nvSpPr>
        <p:spPr>
          <a:xfrm>
            <a:off x="5890957" y="2230264"/>
            <a:ext cx="1018261" cy="18466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1200">
                <a:effectLst/>
                <a:latin typeface="游ゴシック" panose="020B0400000000000000" pitchFamily="50" charset="-128"/>
                <a:ea typeface="游ゴシック" panose="020B0400000000000000" pitchFamily="50" charset="-128"/>
              </a:rPr>
              <a:t>＝</a:t>
            </a:r>
            <a:r>
              <a:rPr lang="en-US" altLang="ja-JP" sz="1200">
                <a:effectLst/>
                <a:latin typeface="游ゴシック" panose="020B0400000000000000" pitchFamily="50" charset="-128"/>
                <a:ea typeface="游ゴシック" panose="020B0400000000000000" pitchFamily="50" charset="-128"/>
              </a:rPr>
              <a:t>1</a:t>
            </a:r>
            <a:r>
              <a:rPr lang="ja-JP" altLang="en-US" sz="1200">
                <a:effectLst/>
                <a:latin typeface="游ゴシック" panose="020B0400000000000000" pitchFamily="50" charset="-128"/>
                <a:ea typeface="游ゴシック" panose="020B0400000000000000" pitchFamily="50" charset="-128"/>
              </a:rPr>
              <a:t>人あたり</a:t>
            </a:r>
            <a:endParaRPr lang="ja-JP" altLang="en-US" sz="1200">
              <a:solidFill>
                <a:srgbClr val="CA123F"/>
              </a:solidFill>
              <a:latin typeface="游ゴシック" panose="020B0400000000000000" pitchFamily="50" charset="-128"/>
              <a:ea typeface="游ゴシック" panose="020B0400000000000000" pitchFamily="50" charset="-128"/>
              <a:sym typeface="Arial"/>
            </a:endParaRPr>
          </a:p>
        </p:txBody>
      </p:sp>
      <p:sp>
        <p:nvSpPr>
          <p:cNvPr id="7" name="角丸四角形 6">
            <a:extLst>
              <a:ext uri="{FF2B5EF4-FFF2-40B4-BE49-F238E27FC236}">
                <a16:creationId xmlns:a16="http://schemas.microsoft.com/office/drawing/2014/main" id="{B52D9B08-C567-3E09-C407-407F5484D0CF}"/>
              </a:ext>
            </a:extLst>
          </p:cNvPr>
          <p:cNvSpPr/>
          <p:nvPr/>
        </p:nvSpPr>
        <p:spPr>
          <a:xfrm>
            <a:off x="8588187" y="204141"/>
            <a:ext cx="1116979" cy="420115"/>
          </a:xfrm>
          <a:prstGeom prst="roundRect">
            <a:avLst>
              <a:gd name="adj" fmla="val 6436"/>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a:solidFill>
                  <a:schemeClr val="tx1"/>
                </a:solidFill>
                <a:latin typeface="游ゴシック" panose="020B0400000000000000" pitchFamily="50" charset="-128"/>
                <a:ea typeface="游ゴシック" panose="020B0400000000000000" pitchFamily="50" charset="-128"/>
              </a:rPr>
              <a:t>記入ページ</a:t>
            </a:r>
          </a:p>
        </p:txBody>
      </p:sp>
      <p:sp>
        <p:nvSpPr>
          <p:cNvPr id="20" name="角丸四角形 19">
            <a:extLst>
              <a:ext uri="{FF2B5EF4-FFF2-40B4-BE49-F238E27FC236}">
                <a16:creationId xmlns:a16="http://schemas.microsoft.com/office/drawing/2014/main" id="{F00959CB-B951-3985-B4D8-68A8BCD4FB9B}"/>
              </a:ext>
            </a:extLst>
          </p:cNvPr>
          <p:cNvSpPr/>
          <p:nvPr/>
        </p:nvSpPr>
        <p:spPr>
          <a:xfrm>
            <a:off x="592898" y="1522099"/>
            <a:ext cx="651273"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Google Shape;246;p8">
            <a:extLst>
              <a:ext uri="{FF2B5EF4-FFF2-40B4-BE49-F238E27FC236}">
                <a16:creationId xmlns:a16="http://schemas.microsoft.com/office/drawing/2014/main" id="{3879E1DE-028A-2C8E-D94E-F1849BE63891}"/>
              </a:ext>
            </a:extLst>
          </p:cNvPr>
          <p:cNvSpPr txBox="1"/>
          <p:nvPr/>
        </p:nvSpPr>
        <p:spPr>
          <a:xfrm>
            <a:off x="1334219" y="1590276"/>
            <a:ext cx="3976588" cy="240066"/>
          </a:xfrm>
          <a:prstGeom prst="rect">
            <a:avLst/>
          </a:prstGeom>
          <a:noFill/>
          <a:ln>
            <a:noFill/>
          </a:ln>
        </p:spPr>
        <p:txBody>
          <a:bodyPr spcFirstLastPara="1" wrap="square" lIns="0" tIns="0" rIns="0" bIns="0" anchor="t" anchorCtr="0">
            <a:spAutoFit/>
          </a:bodyPr>
          <a:lstStyle/>
          <a:p>
            <a:pPr marL="0" marR="0" lvl="0" indent="0" rtl="0">
              <a:lnSpc>
                <a:spcPct val="130000"/>
              </a:lnSpc>
              <a:spcBef>
                <a:spcPts val="0"/>
              </a:spcBef>
              <a:spcAft>
                <a:spcPts val="0"/>
              </a:spcAft>
              <a:buNone/>
            </a:pPr>
            <a:r>
              <a:rPr lang="ja-JP" altLang="en-US" sz="1200" b="1">
                <a:solidFill>
                  <a:schemeClr val="dk1"/>
                </a:solidFill>
                <a:latin typeface="游ゴシック" panose="020B0400000000000000" pitchFamily="50" charset="-128"/>
                <a:ea typeface="游ゴシック" panose="020B0400000000000000" pitchFamily="50" charset="-128"/>
                <a:sym typeface="Arial"/>
              </a:rPr>
              <a:t>にお客様のシミュレーションの情報を入力してください。</a:t>
            </a:r>
          </a:p>
        </p:txBody>
      </p:sp>
      <p:sp>
        <p:nvSpPr>
          <p:cNvPr id="6" name="Google Shape;246;p8">
            <a:extLst>
              <a:ext uri="{FF2B5EF4-FFF2-40B4-BE49-F238E27FC236}">
                <a16:creationId xmlns:a16="http://schemas.microsoft.com/office/drawing/2014/main" id="{AAC584F5-DE50-C534-6FB4-334347A35460}"/>
              </a:ext>
            </a:extLst>
          </p:cNvPr>
          <p:cNvSpPr txBox="1"/>
          <p:nvPr/>
        </p:nvSpPr>
        <p:spPr>
          <a:xfrm>
            <a:off x="7380209" y="2230264"/>
            <a:ext cx="846176" cy="18466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1200">
                <a:effectLst/>
                <a:latin typeface="游ゴシック" panose="020B0400000000000000" pitchFamily="50" charset="-128"/>
                <a:ea typeface="游ゴシック" panose="020B0400000000000000" pitchFamily="50" charset="-128"/>
              </a:rPr>
              <a:t>杯</a:t>
            </a:r>
            <a:r>
              <a:rPr lang="en-US" altLang="ja-JP" sz="1200">
                <a:effectLst/>
                <a:latin typeface="游ゴシック" panose="020B0400000000000000" pitchFamily="50" charset="-128"/>
                <a:ea typeface="游ゴシック" panose="020B0400000000000000" pitchFamily="50" charset="-128"/>
              </a:rPr>
              <a:t>/</a:t>
            </a:r>
            <a:r>
              <a:rPr lang="ja-JP" altLang="en-US" sz="1200">
                <a:effectLst/>
                <a:latin typeface="游ゴシック" panose="020B0400000000000000" pitchFamily="50" charset="-128"/>
                <a:ea typeface="游ゴシック" panose="020B0400000000000000" pitchFamily="50" charset="-128"/>
              </a:rPr>
              <a:t>月</a:t>
            </a:r>
            <a:endParaRPr lang="ja-JP" altLang="en-US" sz="1200">
              <a:solidFill>
                <a:srgbClr val="CA123F"/>
              </a:solidFill>
              <a:latin typeface="游ゴシック" panose="020B0400000000000000" pitchFamily="50" charset="-128"/>
              <a:ea typeface="游ゴシック" panose="020B0400000000000000" pitchFamily="50" charset="-128"/>
              <a:sym typeface="Arial"/>
            </a:endParaRPr>
          </a:p>
        </p:txBody>
      </p:sp>
      <p:sp>
        <p:nvSpPr>
          <p:cNvPr id="10" name="角丸四角形 9">
            <a:extLst>
              <a:ext uri="{FF2B5EF4-FFF2-40B4-BE49-F238E27FC236}">
                <a16:creationId xmlns:a16="http://schemas.microsoft.com/office/drawing/2014/main" id="{83040737-F590-01B9-D899-92FB2EC6CA96}"/>
              </a:ext>
            </a:extLst>
          </p:cNvPr>
          <p:cNvSpPr/>
          <p:nvPr/>
        </p:nvSpPr>
        <p:spPr>
          <a:xfrm>
            <a:off x="8193432" y="2142597"/>
            <a:ext cx="516248" cy="360000"/>
          </a:xfrm>
          <a:prstGeom prst="roundRect">
            <a:avLst>
              <a:gd name="adj" fmla="val 7933"/>
            </a:avLst>
          </a:prstGeom>
          <a:solidFill>
            <a:schemeClr val="bg1"/>
          </a:solidFill>
          <a:ln w="19050">
            <a:solidFill>
              <a:srgbClr val="CC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Google Shape;246;p8">
            <a:extLst>
              <a:ext uri="{FF2B5EF4-FFF2-40B4-BE49-F238E27FC236}">
                <a16:creationId xmlns:a16="http://schemas.microsoft.com/office/drawing/2014/main" id="{869B1CD8-2B9E-B339-882E-1E48823D0CC2}"/>
              </a:ext>
            </a:extLst>
          </p:cNvPr>
          <p:cNvSpPr txBox="1"/>
          <p:nvPr/>
        </p:nvSpPr>
        <p:spPr>
          <a:xfrm>
            <a:off x="7841306" y="2230264"/>
            <a:ext cx="405301" cy="18466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1200">
                <a:effectLst/>
                <a:latin typeface="游ゴシック" panose="020B0400000000000000" pitchFamily="50" charset="-128"/>
                <a:ea typeface="游ゴシック" panose="020B0400000000000000" pitchFamily="50" charset="-128"/>
              </a:rPr>
              <a:t>合計</a:t>
            </a:r>
            <a:endParaRPr lang="ja-JP" altLang="en-US" sz="1200">
              <a:solidFill>
                <a:srgbClr val="CA123F"/>
              </a:solidFill>
              <a:latin typeface="游ゴシック" panose="020B0400000000000000" pitchFamily="50" charset="-128"/>
              <a:ea typeface="游ゴシック" panose="020B0400000000000000" pitchFamily="50" charset="-128"/>
              <a:sym typeface="Arial"/>
            </a:endParaRPr>
          </a:p>
        </p:txBody>
      </p:sp>
      <p:sp>
        <p:nvSpPr>
          <p:cNvPr id="31" name="Google Shape;246;p8">
            <a:extLst>
              <a:ext uri="{FF2B5EF4-FFF2-40B4-BE49-F238E27FC236}">
                <a16:creationId xmlns:a16="http://schemas.microsoft.com/office/drawing/2014/main" id="{85BF5585-2207-4EF3-9658-4002690ECF38}"/>
              </a:ext>
            </a:extLst>
          </p:cNvPr>
          <p:cNvSpPr txBox="1"/>
          <p:nvPr/>
        </p:nvSpPr>
        <p:spPr>
          <a:xfrm>
            <a:off x="8788595" y="2230264"/>
            <a:ext cx="392435" cy="18466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ja-JP" altLang="en-US" sz="1200">
                <a:effectLst/>
                <a:latin typeface="游ゴシック" panose="020B0400000000000000" pitchFamily="50" charset="-128"/>
                <a:ea typeface="游ゴシック" panose="020B0400000000000000" pitchFamily="50" charset="-128"/>
              </a:rPr>
              <a:t>杯</a:t>
            </a:r>
            <a:r>
              <a:rPr lang="en-US" altLang="ja-JP" sz="1200">
                <a:effectLst/>
                <a:latin typeface="游ゴシック" panose="020B0400000000000000" pitchFamily="50" charset="-128"/>
                <a:ea typeface="游ゴシック" panose="020B0400000000000000" pitchFamily="50" charset="-128"/>
              </a:rPr>
              <a:t>/</a:t>
            </a:r>
            <a:r>
              <a:rPr lang="ja-JP" altLang="en-US" sz="1200">
                <a:effectLst/>
                <a:latin typeface="游ゴシック" panose="020B0400000000000000" pitchFamily="50" charset="-128"/>
                <a:ea typeface="游ゴシック" panose="020B0400000000000000" pitchFamily="50" charset="-128"/>
              </a:rPr>
              <a:t>月</a:t>
            </a:r>
            <a:endParaRPr lang="ja-JP" altLang="en-US" sz="1200">
              <a:solidFill>
                <a:srgbClr val="CA123F"/>
              </a:solidFill>
              <a:latin typeface="游ゴシック" panose="020B0400000000000000" pitchFamily="50" charset="-128"/>
              <a:ea typeface="游ゴシック" panose="020B0400000000000000" pitchFamily="50" charset="-128"/>
              <a:sym typeface="Arial"/>
            </a:endParaRPr>
          </a:p>
        </p:txBody>
      </p:sp>
      <p:sp>
        <p:nvSpPr>
          <p:cNvPr id="11" name="テキスト ボックス 10">
            <a:extLst>
              <a:ext uri="{FF2B5EF4-FFF2-40B4-BE49-F238E27FC236}">
                <a16:creationId xmlns:a16="http://schemas.microsoft.com/office/drawing/2014/main" id="{4F303A0F-94DE-5F0B-BF48-A8CE15CC17E8}"/>
              </a:ext>
            </a:extLst>
          </p:cNvPr>
          <p:cNvSpPr txBox="1"/>
          <p:nvPr/>
        </p:nvSpPr>
        <p:spPr>
          <a:xfrm>
            <a:off x="1522224" y="6316998"/>
            <a:ext cx="476906" cy="207749"/>
          </a:xfrm>
          <a:prstGeom prst="rect">
            <a:avLst/>
          </a:prstGeom>
          <a:noFill/>
        </p:spPr>
        <p:txBody>
          <a:bodyPr wrap="square">
            <a:spAutoFit/>
          </a:bodyPr>
          <a:lstStyle/>
          <a:p>
            <a:r>
              <a:rPr lang="ja-JP" altLang="en-US" sz="750" b="1" u="sng">
                <a:solidFill>
                  <a:srgbClr val="FF0000"/>
                </a:solidFill>
                <a:latin typeface="游ゴシック" panose="020B0400000000000000" pitchFamily="50" charset="-128"/>
                <a:ea typeface="游ゴシック" panose="020B0400000000000000" pitchFamily="50" charset="-128"/>
                <a:hlinkClick r:id="rId4"/>
              </a:rPr>
              <a:t>こちら</a:t>
            </a:r>
            <a:endParaRPr lang="ja-JP" altLang="en-US" sz="750"/>
          </a:p>
        </p:txBody>
      </p:sp>
    </p:spTree>
    <p:extLst>
      <p:ext uri="{BB962C8B-B14F-4D97-AF65-F5344CB8AC3E}">
        <p14:creationId xmlns:p14="http://schemas.microsoft.com/office/powerpoint/2010/main" val="3400732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14" descr="ロゴ&#10;&#10;自動的に生成された説明"/>
          <p:cNvPicPr preferRelativeResize="0"/>
          <p:nvPr/>
        </p:nvPicPr>
        <p:blipFill rotWithShape="1">
          <a:blip r:embed="rId3">
            <a:alphaModFix/>
          </a:blip>
          <a:srcRect/>
          <a:stretch/>
        </p:blipFill>
        <p:spPr>
          <a:xfrm>
            <a:off x="792000" y="146573"/>
            <a:ext cx="611671" cy="606855"/>
          </a:xfrm>
          <a:prstGeom prst="rect">
            <a:avLst/>
          </a:prstGeom>
          <a:noFill/>
          <a:ln>
            <a:noFill/>
          </a:ln>
        </p:spPr>
      </p:pic>
      <p:sp>
        <p:nvSpPr>
          <p:cNvPr id="326" name="Google Shape;326;p14"/>
          <p:cNvSpPr txBox="1">
            <a:spLocks noGrp="1"/>
          </p:cNvSpPr>
          <p:nvPr>
            <p:ph type="title"/>
          </p:nvPr>
        </p:nvSpPr>
        <p:spPr>
          <a:xfrm>
            <a:off x="1550583" y="312843"/>
            <a:ext cx="7782329"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altLang="en-US">
                <a:effectLst/>
                <a:latin typeface="游ゴシック" panose="020B0400000000000000" pitchFamily="50" charset="-128"/>
                <a:ea typeface="游ゴシック" panose="020B0400000000000000" pitchFamily="50" charset="-128"/>
              </a:rPr>
              <a:t>定期便のおトクな特典</a:t>
            </a:r>
            <a:endParaRPr>
              <a:latin typeface="游ゴシック" panose="020B0400000000000000" pitchFamily="50" charset="-128"/>
              <a:ea typeface="游ゴシック" panose="020B0400000000000000" pitchFamily="50" charset="-128"/>
            </a:endParaRPr>
          </a:p>
        </p:txBody>
      </p:sp>
      <p:pic>
        <p:nvPicPr>
          <p:cNvPr id="2" name="Google Shape;297;p14">
            <a:extLst>
              <a:ext uri="{FF2B5EF4-FFF2-40B4-BE49-F238E27FC236}">
                <a16:creationId xmlns:a16="http://schemas.microsoft.com/office/drawing/2014/main" id="{EEB1D322-DF58-DDFE-CFA0-64D4C4E41DC9}"/>
              </a:ext>
            </a:extLst>
          </p:cNvPr>
          <p:cNvPicPr preferRelativeResize="0"/>
          <p:nvPr/>
        </p:nvPicPr>
        <p:blipFill>
          <a:blip r:embed="rId4">
            <a:alphaModFix/>
          </a:blip>
          <a:stretch>
            <a:fillRect/>
          </a:stretch>
        </p:blipFill>
        <p:spPr>
          <a:xfrm>
            <a:off x="580097" y="2778896"/>
            <a:ext cx="4273971" cy="2354749"/>
          </a:xfrm>
          <a:prstGeom prst="rect">
            <a:avLst/>
          </a:prstGeom>
          <a:noFill/>
          <a:ln>
            <a:noFill/>
          </a:ln>
        </p:spPr>
      </p:pic>
      <p:pic>
        <p:nvPicPr>
          <p:cNvPr id="3" name="Google Shape;298;p14">
            <a:extLst>
              <a:ext uri="{FF2B5EF4-FFF2-40B4-BE49-F238E27FC236}">
                <a16:creationId xmlns:a16="http://schemas.microsoft.com/office/drawing/2014/main" id="{5401DB56-32DA-C117-3E8E-9E97B9A036A3}"/>
              </a:ext>
            </a:extLst>
          </p:cNvPr>
          <p:cNvPicPr preferRelativeResize="0"/>
          <p:nvPr/>
        </p:nvPicPr>
        <p:blipFill>
          <a:blip r:embed="rId5">
            <a:alphaModFix/>
          </a:blip>
          <a:stretch>
            <a:fillRect/>
          </a:stretch>
        </p:blipFill>
        <p:spPr>
          <a:xfrm>
            <a:off x="5061612" y="2778896"/>
            <a:ext cx="4274319" cy="2349484"/>
          </a:xfrm>
          <a:prstGeom prst="rect">
            <a:avLst/>
          </a:prstGeom>
          <a:noFill/>
          <a:ln>
            <a:noFill/>
          </a:ln>
        </p:spPr>
      </p:pic>
      <p:sp>
        <p:nvSpPr>
          <p:cNvPr id="11" name="正方形/長方形 10">
            <a:extLst>
              <a:ext uri="{FF2B5EF4-FFF2-40B4-BE49-F238E27FC236}">
                <a16:creationId xmlns:a16="http://schemas.microsoft.com/office/drawing/2014/main" id="{DD31A651-F7C1-44B4-40FA-16DAF09A04F9}"/>
              </a:ext>
            </a:extLst>
          </p:cNvPr>
          <p:cNvSpPr/>
          <p:nvPr/>
        </p:nvSpPr>
        <p:spPr>
          <a:xfrm>
            <a:off x="570068" y="2357480"/>
            <a:ext cx="4284000" cy="421416"/>
          </a:xfrm>
          <a:prstGeom prst="rect">
            <a:avLst/>
          </a:prstGeom>
          <a:solidFill>
            <a:srgbClr val="F4F4F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746C6BE6-C51E-1F8C-F5C3-E6E92D660A79}"/>
              </a:ext>
            </a:extLst>
          </p:cNvPr>
          <p:cNvSpPr/>
          <p:nvPr/>
        </p:nvSpPr>
        <p:spPr>
          <a:xfrm>
            <a:off x="5061613" y="2358508"/>
            <a:ext cx="4284000" cy="421416"/>
          </a:xfrm>
          <a:prstGeom prst="rect">
            <a:avLst/>
          </a:prstGeom>
          <a:solidFill>
            <a:srgbClr val="F4F4F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16" name="Google Shape;299;p12">
            <a:extLst>
              <a:ext uri="{FF2B5EF4-FFF2-40B4-BE49-F238E27FC236}">
                <a16:creationId xmlns:a16="http://schemas.microsoft.com/office/drawing/2014/main" id="{94217281-1652-9EEB-6F9A-9DD3ED1B69CD}"/>
              </a:ext>
            </a:extLst>
          </p:cNvPr>
          <p:cNvGrpSpPr/>
          <p:nvPr/>
        </p:nvGrpSpPr>
        <p:grpSpPr>
          <a:xfrm>
            <a:off x="5061613" y="1704982"/>
            <a:ext cx="4284000" cy="1146061"/>
            <a:chOff x="523368" y="1313243"/>
            <a:chExt cx="4284000" cy="1146061"/>
          </a:xfrm>
        </p:grpSpPr>
        <p:sp>
          <p:nvSpPr>
            <p:cNvPr id="17" name="Google Shape;300;p12">
              <a:extLst>
                <a:ext uri="{FF2B5EF4-FFF2-40B4-BE49-F238E27FC236}">
                  <a16:creationId xmlns:a16="http://schemas.microsoft.com/office/drawing/2014/main" id="{D698582D-8DA8-4645-A04C-353D8C0D0593}"/>
                </a:ext>
              </a:extLst>
            </p:cNvPr>
            <p:cNvSpPr/>
            <p:nvPr/>
          </p:nvSpPr>
          <p:spPr>
            <a:xfrm>
              <a:off x="523368" y="1313243"/>
              <a:ext cx="4284000" cy="1008000"/>
            </a:xfrm>
            <a:prstGeom prst="roundRect">
              <a:avLst>
                <a:gd name="adj" fmla="val 6433"/>
              </a:avLst>
            </a:prstGeom>
            <a:solidFill>
              <a:schemeClr val="lt1"/>
            </a:solidFill>
            <a:ln>
              <a:noFill/>
            </a:ln>
            <a:effectLst>
              <a:outerShdw blurRad="304800" dist="25400" dir="5400000" sx="101055" sy="101055" algn="t" rotWithShape="0">
                <a:srgbClr val="000000">
                  <a:alpha val="13725"/>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ja-JP" altLang="en-US" sz="1600" b="1">
                  <a:latin typeface="游ゴシック" panose="020B0400000000000000" pitchFamily="50" charset="-128"/>
                  <a:ea typeface="游ゴシック" panose="020B0400000000000000" pitchFamily="50" charset="-128"/>
                </a:rPr>
                <a:t>返却時の送料も</a:t>
              </a:r>
              <a:r>
                <a:rPr lang="ja-JP" altLang="en-US" sz="1600" b="1">
                  <a:solidFill>
                    <a:srgbClr val="CA123F"/>
                  </a:solidFill>
                  <a:latin typeface="游ゴシック" panose="020B0400000000000000" pitchFamily="50" charset="-128"/>
                  <a:ea typeface="游ゴシック" panose="020B0400000000000000" pitchFamily="50" charset="-128"/>
                </a:rPr>
                <a:t>ご不要</a:t>
              </a:r>
              <a:r>
                <a:rPr lang="ja-JP" altLang="en-US" sz="1600" b="1">
                  <a:latin typeface="游ゴシック" panose="020B0400000000000000" pitchFamily="50" charset="-128"/>
                  <a:ea typeface="游ゴシック" panose="020B0400000000000000" pitchFamily="50" charset="-128"/>
                </a:rPr>
                <a:t>に！</a:t>
              </a:r>
            </a:p>
          </p:txBody>
        </p:sp>
        <p:sp>
          <p:nvSpPr>
            <p:cNvPr id="18" name="Google Shape;301;p12">
              <a:extLst>
                <a:ext uri="{FF2B5EF4-FFF2-40B4-BE49-F238E27FC236}">
                  <a16:creationId xmlns:a16="http://schemas.microsoft.com/office/drawing/2014/main" id="{F3812EC6-876B-C7C0-8DE6-4DC64A8FCA0D}"/>
                </a:ext>
              </a:extLst>
            </p:cNvPr>
            <p:cNvSpPr/>
            <p:nvPr/>
          </p:nvSpPr>
          <p:spPr>
            <a:xfrm rot="10800000">
              <a:off x="2426643" y="2273356"/>
              <a:ext cx="477451" cy="185948"/>
            </a:xfrm>
            <a:prstGeom prst="triangle">
              <a:avLst>
                <a:gd name="adj" fmla="val 50000"/>
              </a:avLst>
            </a:prstGeom>
            <a:solidFill>
              <a:schemeClr val="lt1"/>
            </a:solidFill>
            <a:ln>
              <a:noFill/>
            </a:ln>
            <a:effectLst>
              <a:outerShdw blurRad="50800" dist="50800" dir="5400000" algn="ctr" rotWithShape="0">
                <a:srgbClr val="44240C">
                  <a:alpha val="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游ゴシック" panose="020B0400000000000000" pitchFamily="50" charset="-128"/>
                <a:ea typeface="游ゴシック" panose="020B0400000000000000" pitchFamily="50" charset="-128"/>
                <a:sym typeface="Arial"/>
              </a:endParaRPr>
            </a:p>
          </p:txBody>
        </p:sp>
      </p:grpSp>
      <p:pic>
        <p:nvPicPr>
          <p:cNvPr id="5" name="図 4">
            <a:extLst>
              <a:ext uri="{FF2B5EF4-FFF2-40B4-BE49-F238E27FC236}">
                <a16:creationId xmlns:a16="http://schemas.microsoft.com/office/drawing/2014/main" id="{6610F113-5227-91F6-61B6-68CBE575583C}"/>
              </a:ext>
            </a:extLst>
          </p:cNvPr>
          <p:cNvPicPr>
            <a:picLocks noChangeAspect="1"/>
          </p:cNvPicPr>
          <p:nvPr/>
        </p:nvPicPr>
        <p:blipFill>
          <a:blip r:embed="rId6"/>
          <a:stretch>
            <a:fillRect/>
          </a:stretch>
        </p:blipFill>
        <p:spPr>
          <a:xfrm>
            <a:off x="5169841" y="3086511"/>
            <a:ext cx="4057859" cy="1644735"/>
          </a:xfrm>
          <a:prstGeom prst="rect">
            <a:avLst/>
          </a:prstGeom>
        </p:spPr>
      </p:pic>
      <p:sp>
        <p:nvSpPr>
          <p:cNvPr id="12" name="正方形/長方形 11">
            <a:extLst>
              <a:ext uri="{FF2B5EF4-FFF2-40B4-BE49-F238E27FC236}">
                <a16:creationId xmlns:a16="http://schemas.microsoft.com/office/drawing/2014/main" id="{B4D464B0-F30C-5EEF-20E3-84188D4C6A49}"/>
              </a:ext>
            </a:extLst>
          </p:cNvPr>
          <p:cNvSpPr/>
          <p:nvPr/>
        </p:nvSpPr>
        <p:spPr>
          <a:xfrm>
            <a:off x="629023" y="2778896"/>
            <a:ext cx="4166089" cy="2269354"/>
          </a:xfrm>
          <a:prstGeom prst="rect">
            <a:avLst/>
          </a:prstGeom>
          <a:solidFill>
            <a:srgbClr val="F4F4F4"/>
          </a:solidFill>
          <a:ln>
            <a:solidFill>
              <a:srgbClr val="F4F4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F168331F-6579-4149-E777-A7D353BDF9C0}"/>
              </a:ext>
            </a:extLst>
          </p:cNvPr>
          <p:cNvPicPr>
            <a:picLocks noChangeAspect="1"/>
          </p:cNvPicPr>
          <p:nvPr/>
        </p:nvPicPr>
        <p:blipFill>
          <a:blip r:embed="rId7"/>
          <a:stretch>
            <a:fillRect/>
          </a:stretch>
        </p:blipFill>
        <p:spPr>
          <a:xfrm>
            <a:off x="678300" y="3020597"/>
            <a:ext cx="4073482" cy="1769091"/>
          </a:xfrm>
          <a:prstGeom prst="rect">
            <a:avLst/>
          </a:prstGeom>
        </p:spPr>
      </p:pic>
      <p:pic>
        <p:nvPicPr>
          <p:cNvPr id="14" name="図 13">
            <a:extLst>
              <a:ext uri="{FF2B5EF4-FFF2-40B4-BE49-F238E27FC236}">
                <a16:creationId xmlns:a16="http://schemas.microsoft.com/office/drawing/2014/main" id="{16D9FB03-D287-19F9-CCEE-00A50971B864}"/>
              </a:ext>
            </a:extLst>
          </p:cNvPr>
          <p:cNvPicPr>
            <a:picLocks noChangeAspect="1"/>
          </p:cNvPicPr>
          <p:nvPr/>
        </p:nvPicPr>
        <p:blipFill>
          <a:blip r:embed="rId8"/>
          <a:stretch>
            <a:fillRect/>
          </a:stretch>
        </p:blipFill>
        <p:spPr>
          <a:xfrm>
            <a:off x="5138291" y="3029027"/>
            <a:ext cx="4089409" cy="1644735"/>
          </a:xfrm>
          <a:prstGeom prst="rect">
            <a:avLst/>
          </a:prstGeom>
        </p:spPr>
      </p:pic>
      <p:pic>
        <p:nvPicPr>
          <p:cNvPr id="4" name="図 3">
            <a:extLst>
              <a:ext uri="{FF2B5EF4-FFF2-40B4-BE49-F238E27FC236}">
                <a16:creationId xmlns:a16="http://schemas.microsoft.com/office/drawing/2014/main" id="{67894192-034E-195B-E9D8-286C8DD07491}"/>
              </a:ext>
            </a:extLst>
          </p:cNvPr>
          <p:cNvPicPr>
            <a:picLocks noChangeAspect="1"/>
          </p:cNvPicPr>
          <p:nvPr/>
        </p:nvPicPr>
        <p:blipFill>
          <a:blip r:embed="rId9"/>
          <a:stretch>
            <a:fillRect/>
          </a:stretch>
        </p:blipFill>
        <p:spPr>
          <a:xfrm>
            <a:off x="757497" y="2799422"/>
            <a:ext cx="3994285" cy="2181869"/>
          </a:xfrm>
          <a:prstGeom prst="rect">
            <a:avLst/>
          </a:prstGeom>
        </p:spPr>
      </p:pic>
      <p:grpSp>
        <p:nvGrpSpPr>
          <p:cNvPr id="8" name="Google Shape;299;p12">
            <a:extLst>
              <a:ext uri="{FF2B5EF4-FFF2-40B4-BE49-F238E27FC236}">
                <a16:creationId xmlns:a16="http://schemas.microsoft.com/office/drawing/2014/main" id="{0E7FCD91-0DB9-8BF6-6EC7-A784E32A46CC}"/>
              </a:ext>
            </a:extLst>
          </p:cNvPr>
          <p:cNvGrpSpPr/>
          <p:nvPr/>
        </p:nvGrpSpPr>
        <p:grpSpPr>
          <a:xfrm>
            <a:off x="570068" y="1704982"/>
            <a:ext cx="4284000" cy="1146061"/>
            <a:chOff x="523368" y="1313243"/>
            <a:chExt cx="4284000" cy="1146061"/>
          </a:xfrm>
        </p:grpSpPr>
        <p:sp>
          <p:nvSpPr>
            <p:cNvPr id="9" name="Google Shape;300;p12">
              <a:extLst>
                <a:ext uri="{FF2B5EF4-FFF2-40B4-BE49-F238E27FC236}">
                  <a16:creationId xmlns:a16="http://schemas.microsoft.com/office/drawing/2014/main" id="{79EEFED6-EB78-8A79-B831-689FDC663819}"/>
                </a:ext>
              </a:extLst>
            </p:cNvPr>
            <p:cNvSpPr/>
            <p:nvPr/>
          </p:nvSpPr>
          <p:spPr>
            <a:xfrm>
              <a:off x="523368" y="1313243"/>
              <a:ext cx="4284000" cy="1008000"/>
            </a:xfrm>
            <a:prstGeom prst="roundRect">
              <a:avLst>
                <a:gd name="adj" fmla="val 6433"/>
              </a:avLst>
            </a:prstGeom>
            <a:solidFill>
              <a:schemeClr val="lt1"/>
            </a:solidFill>
            <a:ln>
              <a:noFill/>
            </a:ln>
            <a:effectLst>
              <a:outerShdw blurRad="304800" dist="25400" dir="5400000" sx="101055" sy="101055" algn="t" rotWithShape="0">
                <a:srgbClr val="000000">
                  <a:alpha val="13725"/>
                </a:srgbClr>
              </a:outerShdw>
            </a:effectLst>
          </p:spPr>
          <p:txBody>
            <a:bodyPr spcFirstLastPara="1" wrap="square" lIns="91425" tIns="45700" rIns="91425" bIns="45700" anchor="ctr" anchorCtr="0">
              <a:noAutofit/>
            </a:bodyPr>
            <a:lstStyle/>
            <a:p>
              <a:pPr algn="ctr"/>
              <a:r>
                <a:rPr lang="ja-JP" altLang="en-US" sz="1600" b="1" dirty="0">
                  <a:latin typeface="游ゴシック" panose="020B0400000000000000" pitchFamily="50" charset="-128"/>
                  <a:ea typeface="游ゴシック" panose="020B0400000000000000" pitchFamily="50" charset="-128"/>
                </a:rPr>
                <a:t>通常価格より</a:t>
              </a:r>
              <a:r>
                <a:rPr lang="en-US" altLang="ja-JP" sz="1600" b="1" dirty="0">
                  <a:solidFill>
                    <a:srgbClr val="CA123F"/>
                  </a:solidFill>
                  <a:latin typeface="游ゴシック" panose="020B0400000000000000" pitchFamily="50" charset="-128"/>
                  <a:ea typeface="游ゴシック" panose="020B0400000000000000" pitchFamily="50" charset="-128"/>
                </a:rPr>
                <a:t>10%OFF</a:t>
              </a:r>
              <a:r>
                <a:rPr lang="ja-JP" altLang="en-US" sz="1600" b="1" dirty="0">
                  <a:latin typeface="游ゴシック" panose="020B0400000000000000" pitchFamily="50" charset="-128"/>
                  <a:ea typeface="游ゴシック" panose="020B0400000000000000" pitchFamily="50" charset="-128"/>
                </a:rPr>
                <a:t>で</a:t>
              </a:r>
              <a:endParaRPr lang="en-US" altLang="ja-JP" sz="1600" b="1" dirty="0">
                <a:latin typeface="游ゴシック" panose="020B0400000000000000" pitchFamily="50" charset="-128"/>
                <a:ea typeface="游ゴシック" panose="020B0400000000000000" pitchFamily="50" charset="-128"/>
              </a:endParaRPr>
            </a:p>
            <a:p>
              <a:pPr algn="ctr"/>
              <a:r>
                <a:rPr lang="ja-JP" altLang="en-US" sz="1600" b="1" dirty="0">
                  <a:latin typeface="游ゴシック" panose="020B0400000000000000" pitchFamily="50" charset="-128"/>
                  <a:ea typeface="游ゴシック" panose="020B0400000000000000" pitchFamily="50" charset="-128"/>
                </a:rPr>
                <a:t>ご購入いただけます</a:t>
              </a:r>
            </a:p>
          </p:txBody>
        </p:sp>
        <p:sp>
          <p:nvSpPr>
            <p:cNvPr id="10" name="Google Shape;301;p12">
              <a:extLst>
                <a:ext uri="{FF2B5EF4-FFF2-40B4-BE49-F238E27FC236}">
                  <a16:creationId xmlns:a16="http://schemas.microsoft.com/office/drawing/2014/main" id="{76442F6C-0050-1E86-7759-67EE1BC1AAF4}"/>
                </a:ext>
              </a:extLst>
            </p:cNvPr>
            <p:cNvSpPr/>
            <p:nvPr/>
          </p:nvSpPr>
          <p:spPr>
            <a:xfrm rot="10800000">
              <a:off x="2426643" y="2273356"/>
              <a:ext cx="477451" cy="185948"/>
            </a:xfrm>
            <a:prstGeom prst="triangle">
              <a:avLst>
                <a:gd name="adj" fmla="val 50000"/>
              </a:avLst>
            </a:prstGeom>
            <a:solidFill>
              <a:schemeClr val="lt1"/>
            </a:solidFill>
            <a:ln>
              <a:noFill/>
            </a:ln>
            <a:effectLst>
              <a:outerShdw blurRad="50800" dist="50800" dir="5400000" algn="ctr" rotWithShape="0">
                <a:srgbClr val="44240C">
                  <a:alpha val="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sym typeface="Arial"/>
              </a:endParaRPr>
            </a:p>
          </p:txBody>
        </p:sp>
      </p:grpSp>
    </p:spTree>
    <p:extLst>
      <p:ext uri="{BB962C8B-B14F-4D97-AF65-F5344CB8AC3E}">
        <p14:creationId xmlns:p14="http://schemas.microsoft.com/office/powerpoint/2010/main" val="1701409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8" name="Google Shape;326;p14">
            <a:extLst>
              <a:ext uri="{FF2B5EF4-FFF2-40B4-BE49-F238E27FC236}">
                <a16:creationId xmlns:a16="http://schemas.microsoft.com/office/drawing/2014/main" id="{2824E66C-5BCD-CF0E-CC40-8EAF75B7E607}"/>
              </a:ext>
            </a:extLst>
          </p:cNvPr>
          <p:cNvSpPr txBox="1">
            <a:spLocks noGrp="1"/>
          </p:cNvSpPr>
          <p:nvPr>
            <p:ph type="title"/>
          </p:nvPr>
        </p:nvSpPr>
        <p:spPr>
          <a:xfrm>
            <a:off x="824846" y="316055"/>
            <a:ext cx="7782329"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altLang="en-US">
                <a:latin typeface="游ゴシック" panose="020B0400000000000000" pitchFamily="50" charset="-128"/>
                <a:ea typeface="游ゴシック" panose="020B0400000000000000" pitchFamily="50" charset="-128"/>
              </a:rPr>
              <a:t>ウォーターボトルの定期便</a:t>
            </a:r>
            <a:endParaRPr>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362351E3-D4D9-5B3A-BC50-E06B85E87690}"/>
              </a:ext>
            </a:extLst>
          </p:cNvPr>
          <p:cNvPicPr>
            <a:picLocks noChangeAspect="1"/>
          </p:cNvPicPr>
          <p:nvPr/>
        </p:nvPicPr>
        <p:blipFill>
          <a:blip r:embed="rId3"/>
          <a:stretch>
            <a:fillRect/>
          </a:stretch>
        </p:blipFill>
        <p:spPr>
          <a:xfrm>
            <a:off x="500053" y="1432352"/>
            <a:ext cx="9089924" cy="348721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7" name="図 6">
            <a:extLst>
              <a:ext uri="{FF2B5EF4-FFF2-40B4-BE49-F238E27FC236}">
                <a16:creationId xmlns:a16="http://schemas.microsoft.com/office/drawing/2014/main" id="{28654CBE-BF2B-035D-C7B8-20CFB83CA4B9}"/>
              </a:ext>
            </a:extLst>
          </p:cNvPr>
          <p:cNvPicPr>
            <a:picLocks noChangeAspect="1"/>
          </p:cNvPicPr>
          <p:nvPr/>
        </p:nvPicPr>
        <p:blipFill>
          <a:blip r:embed="rId3"/>
          <a:stretch>
            <a:fillRect/>
          </a:stretch>
        </p:blipFill>
        <p:spPr>
          <a:xfrm>
            <a:off x="489098" y="1834566"/>
            <a:ext cx="9066743" cy="4015558"/>
          </a:xfrm>
          <a:prstGeom prst="rect">
            <a:avLst/>
          </a:prstGeom>
        </p:spPr>
      </p:pic>
      <p:pic>
        <p:nvPicPr>
          <p:cNvPr id="324" name="Google Shape;324;p14" descr="ロゴ&#10;&#10;自動的に生成された説明"/>
          <p:cNvPicPr preferRelativeResize="0"/>
          <p:nvPr/>
        </p:nvPicPr>
        <p:blipFill rotWithShape="1">
          <a:blip r:embed="rId4">
            <a:alphaModFix/>
          </a:blip>
          <a:srcRect/>
          <a:stretch/>
        </p:blipFill>
        <p:spPr>
          <a:xfrm>
            <a:off x="792000" y="146573"/>
            <a:ext cx="611671" cy="606855"/>
          </a:xfrm>
          <a:prstGeom prst="rect">
            <a:avLst/>
          </a:prstGeom>
          <a:noFill/>
          <a:ln>
            <a:noFill/>
          </a:ln>
        </p:spPr>
      </p:pic>
      <p:sp>
        <p:nvSpPr>
          <p:cNvPr id="326" name="Google Shape;326;p14"/>
          <p:cNvSpPr txBox="1">
            <a:spLocks noGrp="1"/>
          </p:cNvSpPr>
          <p:nvPr>
            <p:ph type="title"/>
          </p:nvPr>
        </p:nvSpPr>
        <p:spPr>
          <a:xfrm>
            <a:off x="1550583" y="312843"/>
            <a:ext cx="7782329"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a:latin typeface="游ゴシック" panose="020B0400000000000000" pitchFamily="50" charset="-128"/>
                <a:ea typeface="游ゴシック" panose="020B0400000000000000" pitchFamily="50" charset="-128"/>
              </a:rPr>
              <a:t>ご利用条件</a:t>
            </a:r>
            <a:endParaRPr>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B0CD6167-CF00-0E06-06FE-8143DDE551CB}"/>
              </a:ext>
            </a:extLst>
          </p:cNvPr>
          <p:cNvSpPr txBox="1"/>
          <p:nvPr/>
        </p:nvSpPr>
        <p:spPr>
          <a:xfrm>
            <a:off x="615016" y="5832138"/>
            <a:ext cx="7377536" cy="800027"/>
          </a:xfrm>
          <a:prstGeom prst="rect">
            <a:avLst/>
          </a:prstGeom>
          <a:noFill/>
        </p:spPr>
        <p:txBody>
          <a:bodyPr wrap="square">
            <a:spAutoFit/>
          </a:bodyPr>
          <a:lstStyle/>
          <a:p>
            <a:pPr marL="0" marR="0" lvl="0" indent="0" algn="l" rtl="0">
              <a:lnSpc>
                <a:spcPct val="130000"/>
              </a:lnSpc>
              <a:spcBef>
                <a:spcPts val="0"/>
              </a:spcBef>
              <a:spcAft>
                <a:spcPts val="0"/>
              </a:spcAft>
              <a:buNone/>
            </a:pPr>
            <a:r>
              <a:rPr lang="en-US" altLang="ja-JP" sz="900" dirty="0">
                <a:solidFill>
                  <a:srgbClr val="505050"/>
                </a:solidFill>
                <a:latin typeface="游ゴシック" panose="020B0400000000000000" pitchFamily="50" charset="-128"/>
                <a:ea typeface="游ゴシック" panose="020B0400000000000000" pitchFamily="50" charset="-128"/>
                <a:sym typeface="Arial"/>
              </a:rPr>
              <a:t>※1 </a:t>
            </a:r>
            <a:r>
              <a:rPr lang="ja-JP" altLang="en-US" sz="900" dirty="0">
                <a:solidFill>
                  <a:srgbClr val="505050"/>
                </a:solidFill>
                <a:latin typeface="游ゴシック" panose="020B0400000000000000" pitchFamily="50" charset="-128"/>
                <a:ea typeface="游ゴシック" panose="020B0400000000000000" pitchFamily="50" charset="-128"/>
                <a:sym typeface="Arial"/>
              </a:rPr>
              <a:t>「スターバックス</a:t>
            </a:r>
            <a:r>
              <a:rPr lang="en-US" altLang="ja-JP" sz="900" dirty="0">
                <a:solidFill>
                  <a:srgbClr val="505050"/>
                </a:solidFill>
                <a:latin typeface="游ゴシック" panose="020B0400000000000000" pitchFamily="50" charset="-128"/>
                <a:ea typeface="游ゴシック" panose="020B0400000000000000" pitchFamily="50" charset="-128"/>
                <a:sym typeface="Arial"/>
              </a:rPr>
              <a:t>® </a:t>
            </a:r>
            <a:r>
              <a:rPr lang="ja-JP" altLang="en-US" sz="900" dirty="0">
                <a:solidFill>
                  <a:srgbClr val="505050"/>
                </a:solidFill>
                <a:latin typeface="游ゴシック" panose="020B0400000000000000" pitchFamily="50" charset="-128"/>
                <a:ea typeface="游ゴシック" panose="020B0400000000000000" pitchFamily="50" charset="-128"/>
                <a:sym typeface="Arial"/>
              </a:rPr>
              <a:t>ハウス ブレンド </a:t>
            </a:r>
            <a:r>
              <a:rPr lang="en-US" altLang="ja-JP" sz="900" dirty="0">
                <a:solidFill>
                  <a:srgbClr val="505050"/>
                </a:solidFill>
                <a:latin typeface="游ゴシック" panose="020B0400000000000000" pitchFamily="50" charset="-128"/>
                <a:ea typeface="游ゴシック" panose="020B0400000000000000" pitchFamily="50" charset="-128"/>
                <a:sym typeface="Arial"/>
              </a:rPr>
              <a:t>60</a:t>
            </a:r>
            <a:r>
              <a:rPr lang="ja-JP" altLang="en-US" sz="900" dirty="0">
                <a:solidFill>
                  <a:srgbClr val="505050"/>
                </a:solidFill>
                <a:latin typeface="游ゴシック" panose="020B0400000000000000" pitchFamily="50" charset="-128"/>
                <a:ea typeface="游ゴシック" panose="020B0400000000000000" pitchFamily="50" charset="-128"/>
                <a:sym typeface="Arial"/>
              </a:rPr>
              <a:t>杯分」を購入する場合。</a:t>
            </a:r>
          </a:p>
          <a:p>
            <a:pPr marL="0" marR="0" lvl="0" indent="0" algn="l" rtl="0">
              <a:lnSpc>
                <a:spcPct val="130000"/>
              </a:lnSpc>
              <a:spcBef>
                <a:spcPts val="0"/>
              </a:spcBef>
              <a:spcAft>
                <a:spcPts val="0"/>
              </a:spcAft>
              <a:buNone/>
            </a:pPr>
            <a:r>
              <a:rPr lang="en-US" altLang="ja-JP" sz="900" dirty="0">
                <a:solidFill>
                  <a:srgbClr val="505050"/>
                </a:solidFill>
                <a:latin typeface="游ゴシック" panose="020B0400000000000000" pitchFamily="50" charset="-128"/>
                <a:ea typeface="游ゴシック" panose="020B0400000000000000" pitchFamily="50" charset="-128"/>
                <a:sym typeface="Arial"/>
              </a:rPr>
              <a:t>※2 </a:t>
            </a:r>
            <a:r>
              <a:rPr lang="ja-JP" altLang="en-US" sz="900" dirty="0">
                <a:solidFill>
                  <a:srgbClr val="505050"/>
                </a:solidFill>
                <a:latin typeface="游ゴシック" panose="020B0400000000000000" pitchFamily="50" charset="-128"/>
                <a:ea typeface="游ゴシック" panose="020B0400000000000000" pitchFamily="50" charset="-128"/>
                <a:sym typeface="Arial"/>
              </a:rPr>
              <a:t>コーヒー定期便のお届け</a:t>
            </a:r>
            <a:r>
              <a:rPr lang="en-US" altLang="ja-JP" sz="900" dirty="0">
                <a:solidFill>
                  <a:srgbClr val="505050"/>
                </a:solidFill>
                <a:latin typeface="游ゴシック" panose="020B0400000000000000" pitchFamily="50" charset="-128"/>
                <a:ea typeface="游ゴシック" panose="020B0400000000000000" pitchFamily="50" charset="-128"/>
                <a:sym typeface="Arial"/>
              </a:rPr>
              <a:t>12</a:t>
            </a:r>
            <a:r>
              <a:rPr lang="ja-JP" altLang="en-US" sz="900" dirty="0">
                <a:solidFill>
                  <a:srgbClr val="505050"/>
                </a:solidFill>
                <a:latin typeface="游ゴシック" panose="020B0400000000000000" pitchFamily="50" charset="-128"/>
                <a:ea typeface="游ゴシック" panose="020B0400000000000000" pitchFamily="50" charset="-128"/>
                <a:sym typeface="Arial"/>
              </a:rPr>
              <a:t>回未満で解約の場合、解約金として</a:t>
            </a:r>
            <a:r>
              <a:rPr lang="en-US" altLang="ja-JP" sz="900" dirty="0">
                <a:solidFill>
                  <a:srgbClr val="505050"/>
                </a:solidFill>
                <a:latin typeface="游ゴシック" panose="020B0400000000000000" pitchFamily="50" charset="-128"/>
                <a:ea typeface="游ゴシック" panose="020B0400000000000000" pitchFamily="50" charset="-128"/>
                <a:sym typeface="Arial"/>
              </a:rPr>
              <a:t>30,000</a:t>
            </a:r>
            <a:r>
              <a:rPr lang="ja-JP" altLang="en-US" sz="900" dirty="0">
                <a:solidFill>
                  <a:srgbClr val="505050"/>
                </a:solidFill>
                <a:latin typeface="游ゴシック" panose="020B0400000000000000" pitchFamily="50" charset="-128"/>
                <a:ea typeface="游ゴシック" panose="020B0400000000000000" pitchFamily="50" charset="-128"/>
                <a:sym typeface="Arial"/>
              </a:rPr>
              <a:t>円をお支払いいただきます。</a:t>
            </a:r>
          </a:p>
          <a:p>
            <a:pPr marL="0" marR="0" lvl="0" indent="0" algn="l" rtl="0">
              <a:lnSpc>
                <a:spcPct val="130000"/>
              </a:lnSpc>
              <a:spcBef>
                <a:spcPts val="0"/>
              </a:spcBef>
              <a:spcAft>
                <a:spcPts val="0"/>
              </a:spcAft>
              <a:buNone/>
            </a:pPr>
            <a:r>
              <a:rPr lang="en-US" altLang="ja-JP" sz="900" dirty="0">
                <a:solidFill>
                  <a:srgbClr val="505050"/>
                </a:solidFill>
                <a:latin typeface="游ゴシック" panose="020B0400000000000000" pitchFamily="50" charset="-128"/>
                <a:ea typeface="游ゴシック" panose="020B0400000000000000" pitchFamily="50" charset="-128"/>
                <a:sym typeface="Arial"/>
              </a:rPr>
              <a:t>※3 </a:t>
            </a:r>
            <a:r>
              <a:rPr lang="ja-JP" altLang="en-US" sz="900" dirty="0">
                <a:solidFill>
                  <a:srgbClr val="505050"/>
                </a:solidFill>
                <a:latin typeface="游ゴシック" panose="020B0400000000000000" pitchFamily="50" charset="-128"/>
                <a:ea typeface="游ゴシック" panose="020B0400000000000000" pitchFamily="50" charset="-128"/>
                <a:sym typeface="Arial"/>
              </a:rPr>
              <a:t>ウォーターボトル定期便の</a:t>
            </a:r>
            <a:r>
              <a:rPr lang="en-US" altLang="ja-JP" sz="900" dirty="0">
                <a:solidFill>
                  <a:srgbClr val="505050"/>
                </a:solidFill>
                <a:latin typeface="游ゴシック" panose="020B0400000000000000" pitchFamily="50" charset="-128"/>
                <a:ea typeface="游ゴシック" panose="020B0400000000000000" pitchFamily="50" charset="-128"/>
                <a:sym typeface="Arial"/>
              </a:rPr>
              <a:t>1</a:t>
            </a:r>
            <a:r>
              <a:rPr lang="ja-JP" altLang="en-US" sz="900" dirty="0">
                <a:solidFill>
                  <a:srgbClr val="505050"/>
                </a:solidFill>
                <a:latin typeface="游ゴシック" panose="020B0400000000000000" pitchFamily="50" charset="-128"/>
                <a:ea typeface="游ゴシック" panose="020B0400000000000000" pitchFamily="50" charset="-128"/>
                <a:sym typeface="Arial"/>
              </a:rPr>
              <a:t>年未満で解約の場合、途中解除料として</a:t>
            </a:r>
            <a:r>
              <a:rPr lang="en-US" altLang="ja-JP" sz="900" dirty="0">
                <a:solidFill>
                  <a:srgbClr val="505050"/>
                </a:solidFill>
                <a:latin typeface="游ゴシック" panose="020B0400000000000000" pitchFamily="50" charset="-128"/>
                <a:ea typeface="游ゴシック" panose="020B0400000000000000" pitchFamily="50" charset="-128"/>
                <a:sym typeface="Arial"/>
              </a:rPr>
              <a:t>9,900</a:t>
            </a:r>
            <a:r>
              <a:rPr lang="ja-JP" altLang="en-US" sz="900" dirty="0">
                <a:solidFill>
                  <a:srgbClr val="505050"/>
                </a:solidFill>
                <a:latin typeface="游ゴシック" panose="020B0400000000000000" pitchFamily="50" charset="-128"/>
                <a:ea typeface="游ゴシック" panose="020B0400000000000000" pitchFamily="50" charset="-128"/>
                <a:sym typeface="Arial"/>
              </a:rPr>
              <a:t>円（税込）をお支払いいただきます。</a:t>
            </a:r>
          </a:p>
          <a:p>
            <a:pPr marL="0" marR="0" lvl="0" indent="0" algn="l" rtl="0">
              <a:lnSpc>
                <a:spcPct val="130000"/>
              </a:lnSpc>
              <a:spcBef>
                <a:spcPts val="0"/>
              </a:spcBef>
              <a:spcAft>
                <a:spcPts val="0"/>
              </a:spcAft>
              <a:buNone/>
            </a:pPr>
            <a:r>
              <a:rPr lang="en-US" altLang="ja-JP" sz="900" dirty="0">
                <a:solidFill>
                  <a:srgbClr val="505050"/>
                </a:solidFill>
                <a:latin typeface="游ゴシック" panose="020B0400000000000000" pitchFamily="50" charset="-128"/>
                <a:ea typeface="游ゴシック" panose="020B0400000000000000" pitchFamily="50" charset="-128"/>
                <a:sym typeface="Arial"/>
              </a:rPr>
              <a:t>※4 </a:t>
            </a:r>
            <a:r>
              <a:rPr lang="ja-JP" altLang="en-US" sz="900" dirty="0">
                <a:solidFill>
                  <a:srgbClr val="505050"/>
                </a:solidFill>
                <a:latin typeface="游ゴシック" panose="020B0400000000000000" pitchFamily="50" charset="-128"/>
                <a:ea typeface="游ゴシック" panose="020B0400000000000000" pitchFamily="50" charset="-128"/>
                <a:sym typeface="Arial"/>
              </a:rPr>
              <a:t>ウォーターボトルのご注文が無い月にもお支払いいただきます。</a:t>
            </a:r>
          </a:p>
        </p:txBody>
      </p:sp>
      <p:grpSp>
        <p:nvGrpSpPr>
          <p:cNvPr id="2" name="Google Shape;366;p14">
            <a:extLst>
              <a:ext uri="{FF2B5EF4-FFF2-40B4-BE49-F238E27FC236}">
                <a16:creationId xmlns:a16="http://schemas.microsoft.com/office/drawing/2014/main" id="{549C0002-1EC6-CCB0-72CB-22C52132FDBC}"/>
              </a:ext>
            </a:extLst>
          </p:cNvPr>
          <p:cNvGrpSpPr/>
          <p:nvPr/>
        </p:nvGrpSpPr>
        <p:grpSpPr>
          <a:xfrm>
            <a:off x="489098" y="1115996"/>
            <a:ext cx="8963246" cy="606855"/>
            <a:chOff x="339243" y="1313243"/>
            <a:chExt cx="7745962" cy="1146061"/>
          </a:xfrm>
        </p:grpSpPr>
        <p:sp>
          <p:nvSpPr>
            <p:cNvPr id="3" name="Google Shape;367;p14">
              <a:extLst>
                <a:ext uri="{FF2B5EF4-FFF2-40B4-BE49-F238E27FC236}">
                  <a16:creationId xmlns:a16="http://schemas.microsoft.com/office/drawing/2014/main" id="{53E2003C-EFD2-3103-6A58-2C3D4894992E}"/>
                </a:ext>
              </a:extLst>
            </p:cNvPr>
            <p:cNvSpPr/>
            <p:nvPr/>
          </p:nvSpPr>
          <p:spPr>
            <a:xfrm>
              <a:off x="339243" y="1313243"/>
              <a:ext cx="7745962" cy="1008000"/>
            </a:xfrm>
            <a:prstGeom prst="roundRect">
              <a:avLst>
                <a:gd name="adj" fmla="val 6433"/>
              </a:avLst>
            </a:prstGeom>
            <a:solidFill>
              <a:schemeClr val="lt1"/>
            </a:solidFill>
            <a:ln>
              <a:noFill/>
            </a:ln>
            <a:effectLst>
              <a:outerShdw blurRad="304800" dist="25400" dir="5400000" sx="101055" sy="101055" algn="t" rotWithShape="0">
                <a:srgbClr val="000000">
                  <a:alpha val="1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600" b="1" i="0" u="none" strike="noStrike" cap="none">
                  <a:solidFill>
                    <a:srgbClr val="000000"/>
                  </a:solidFill>
                  <a:latin typeface="游ゴシック" panose="020B0400000000000000" pitchFamily="50" charset="-128"/>
                  <a:ea typeface="游ゴシック" panose="020B0400000000000000" pitchFamily="50" charset="-128"/>
                  <a:sym typeface="Arial"/>
                </a:rPr>
                <a:t>コーヒー</a:t>
              </a:r>
              <a:r>
                <a:rPr lang="ja-JP" altLang="en-US" sz="1600" b="1">
                  <a:latin typeface="游ゴシック" panose="020B0400000000000000" pitchFamily="50" charset="-128"/>
                  <a:ea typeface="游ゴシック" panose="020B0400000000000000" pitchFamily="50" charset="-128"/>
                </a:rPr>
                <a:t>・ウォーターボトル</a:t>
              </a:r>
              <a:r>
                <a:rPr lang="ja-JP" sz="1600" b="1" i="0" u="none" strike="noStrike" cap="none">
                  <a:solidFill>
                    <a:srgbClr val="000000"/>
                  </a:solidFill>
                  <a:latin typeface="游ゴシック" panose="020B0400000000000000" pitchFamily="50" charset="-128"/>
                  <a:ea typeface="游ゴシック" panose="020B0400000000000000" pitchFamily="50" charset="-128"/>
                  <a:sym typeface="Arial"/>
                </a:rPr>
                <a:t>は</a:t>
              </a:r>
              <a:r>
                <a:rPr lang="ja-JP" sz="1600" b="1" i="0" u="none" strike="noStrike" cap="none">
                  <a:solidFill>
                    <a:srgbClr val="CA123F"/>
                  </a:solidFill>
                  <a:latin typeface="游ゴシック" panose="020B0400000000000000" pitchFamily="50" charset="-128"/>
                  <a:ea typeface="游ゴシック" panose="020B0400000000000000" pitchFamily="50" charset="-128"/>
                  <a:sym typeface="Arial"/>
                </a:rPr>
                <a:t>お好きなペース</a:t>
              </a:r>
              <a:r>
                <a:rPr lang="ja-JP" sz="1600" b="1" i="0" u="none" strike="noStrike" cap="none">
                  <a:solidFill>
                    <a:schemeClr val="dk1"/>
                  </a:solidFill>
                  <a:latin typeface="游ゴシック" panose="020B0400000000000000" pitchFamily="50" charset="-128"/>
                  <a:ea typeface="游ゴシック" panose="020B0400000000000000" pitchFamily="50" charset="-128"/>
                  <a:sym typeface="Arial"/>
                </a:rPr>
                <a:t>でお届け！</a:t>
              </a:r>
              <a:endParaRPr sz="1600" b="1" i="0" u="none" strike="noStrike" cap="none">
                <a:solidFill>
                  <a:srgbClr val="000000"/>
                </a:solidFill>
                <a:latin typeface="游ゴシック" panose="020B0400000000000000" pitchFamily="50" charset="-128"/>
                <a:ea typeface="游ゴシック" panose="020B0400000000000000" pitchFamily="50" charset="-128"/>
                <a:sym typeface="Arial"/>
              </a:endParaRPr>
            </a:p>
          </p:txBody>
        </p:sp>
        <p:sp>
          <p:nvSpPr>
            <p:cNvPr id="5" name="Google Shape;368;p14">
              <a:extLst>
                <a:ext uri="{FF2B5EF4-FFF2-40B4-BE49-F238E27FC236}">
                  <a16:creationId xmlns:a16="http://schemas.microsoft.com/office/drawing/2014/main" id="{FCAEB793-5319-EFC3-28F2-BFE4C4EDBC0F}"/>
                </a:ext>
              </a:extLst>
            </p:cNvPr>
            <p:cNvSpPr/>
            <p:nvPr/>
          </p:nvSpPr>
          <p:spPr>
            <a:xfrm rot="10800000">
              <a:off x="3973498" y="2273356"/>
              <a:ext cx="477451" cy="185948"/>
            </a:xfrm>
            <a:prstGeom prst="triangle">
              <a:avLst>
                <a:gd name="adj" fmla="val 50000"/>
              </a:avLst>
            </a:prstGeom>
            <a:solidFill>
              <a:schemeClr val="lt1"/>
            </a:solidFill>
            <a:ln>
              <a:noFill/>
            </a:ln>
            <a:effectLst>
              <a:outerShdw blurRad="50800" dist="50800" dir="5400000" algn="ctr" rotWithShape="0">
                <a:srgbClr val="44240C">
                  <a:alpha val="156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游ゴシック" panose="020B0400000000000000" pitchFamily="50" charset="-128"/>
                <a:ea typeface="游ゴシック" panose="020B0400000000000000" pitchFamily="50" charset="-128"/>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A6C8067-8D20-F5DC-1AF7-9B9EC2B885BB}"/>
              </a:ext>
            </a:extLst>
          </p:cNvPr>
          <p:cNvSpPr txBox="1"/>
          <p:nvPr/>
        </p:nvSpPr>
        <p:spPr>
          <a:xfrm>
            <a:off x="453780" y="4463637"/>
            <a:ext cx="7452581" cy="1700274"/>
          </a:xfrm>
          <a:prstGeom prst="rect">
            <a:avLst/>
          </a:prstGeom>
          <a:noFill/>
        </p:spPr>
        <p:txBody>
          <a:bodyPr wrap="square">
            <a:spAutoFit/>
          </a:bodyPr>
          <a:lstStyle/>
          <a:p>
            <a:pPr>
              <a:lnSpc>
                <a:spcPct val="130000"/>
              </a:lnSpc>
            </a:pPr>
            <a:r>
              <a:rPr lang="en-US" altLang="ja-JP" sz="900">
                <a:solidFill>
                  <a:srgbClr val="676767"/>
                </a:solidFill>
                <a:latin typeface="游ゴシック" panose="020B0400000000000000" pitchFamily="50" charset="-128"/>
                <a:ea typeface="游ゴシック" panose="020B0400000000000000" pitchFamily="50" charset="-128"/>
                <a:sym typeface="Arial"/>
              </a:rPr>
              <a:t>※1 </a:t>
            </a:r>
            <a:r>
              <a:rPr lang="ja-JP" altLang="en-US" sz="900">
                <a:solidFill>
                  <a:srgbClr val="676767"/>
                </a:solidFill>
                <a:latin typeface="游ゴシック" panose="020B0400000000000000" pitchFamily="50" charset="-128"/>
                <a:ea typeface="游ゴシック" panose="020B0400000000000000" pitchFamily="50" charset="-128"/>
                <a:sym typeface="Arial"/>
              </a:rPr>
              <a:t>アクアクララのウォーターボトルは、北海道から沖縄まで、全国各地へのお届けを行っております。一部、宅配をしていないエリアがあるため、宅配を希望される地域が宅配エリア内かを申し込みページよりお調べいただけます。</a:t>
            </a:r>
          </a:p>
          <a:p>
            <a:pPr>
              <a:lnSpc>
                <a:spcPct val="130000"/>
              </a:lnSpc>
            </a:pPr>
            <a:r>
              <a:rPr lang="en-US" altLang="ja-JP" sz="900">
                <a:solidFill>
                  <a:srgbClr val="676767"/>
                </a:solidFill>
                <a:latin typeface="游ゴシック" panose="020B0400000000000000" pitchFamily="50" charset="-128"/>
                <a:ea typeface="游ゴシック" panose="020B0400000000000000" pitchFamily="50" charset="-128"/>
                <a:sym typeface="Arial"/>
              </a:rPr>
              <a:t>※2 </a:t>
            </a:r>
            <a:r>
              <a:rPr lang="ja-JP" altLang="en-US" sz="900">
                <a:solidFill>
                  <a:srgbClr val="676767"/>
                </a:solidFill>
                <a:latin typeface="游ゴシック" panose="020B0400000000000000" pitchFamily="50" charset="-128"/>
                <a:ea typeface="游ゴシック" panose="020B0400000000000000" pitchFamily="50" charset="-128"/>
                <a:sym typeface="Arial"/>
              </a:rPr>
              <a:t>請求書払いをご利用の場合、お申込みからご利用開始までお日にちがかかります。</a:t>
            </a:r>
          </a:p>
          <a:p>
            <a:pPr>
              <a:lnSpc>
                <a:spcPct val="130000"/>
              </a:lnSpc>
            </a:pPr>
            <a:r>
              <a:rPr lang="en-US" altLang="ja-JP" sz="900">
                <a:solidFill>
                  <a:srgbClr val="676767"/>
                </a:solidFill>
                <a:latin typeface="游ゴシック" panose="020B0400000000000000" pitchFamily="50" charset="-128"/>
                <a:ea typeface="游ゴシック" panose="020B0400000000000000" pitchFamily="50" charset="-128"/>
                <a:sym typeface="Arial"/>
              </a:rPr>
              <a:t>※3 </a:t>
            </a:r>
            <a:r>
              <a:rPr lang="ja-JP" altLang="en-US" sz="900">
                <a:solidFill>
                  <a:srgbClr val="676767"/>
                </a:solidFill>
                <a:latin typeface="游ゴシック" panose="020B0400000000000000" pitchFamily="50" charset="-128"/>
                <a:ea typeface="游ゴシック" panose="020B0400000000000000" pitchFamily="50" charset="-128"/>
                <a:sym typeface="Arial"/>
              </a:rPr>
              <a:t>設置にあたり建物等への申請手続きはお客様ご自身でお願いいたします。</a:t>
            </a:r>
          </a:p>
          <a:p>
            <a:pPr>
              <a:lnSpc>
                <a:spcPct val="130000"/>
              </a:lnSpc>
            </a:pPr>
            <a:r>
              <a:rPr lang="en-US" altLang="ja-JP" sz="900">
                <a:solidFill>
                  <a:srgbClr val="676767"/>
                </a:solidFill>
                <a:latin typeface="游ゴシック" panose="020B0400000000000000" pitchFamily="50" charset="-128"/>
                <a:ea typeface="游ゴシック" panose="020B0400000000000000" pitchFamily="50" charset="-128"/>
                <a:sym typeface="Arial"/>
              </a:rPr>
              <a:t>※3 </a:t>
            </a:r>
            <a:r>
              <a:rPr lang="ja-JP" altLang="en-US" sz="900">
                <a:solidFill>
                  <a:srgbClr val="676767"/>
                </a:solidFill>
                <a:latin typeface="游ゴシック" panose="020B0400000000000000" pitchFamily="50" charset="-128"/>
                <a:ea typeface="游ゴシック" panose="020B0400000000000000" pitchFamily="50" charset="-128"/>
                <a:sym typeface="Arial"/>
              </a:rPr>
              <a:t>スタンド</a:t>
            </a:r>
            <a:r>
              <a:rPr lang="en-US" altLang="ja-JP" sz="900">
                <a:solidFill>
                  <a:srgbClr val="676767"/>
                </a:solidFill>
                <a:latin typeface="游ゴシック" panose="020B0400000000000000" pitchFamily="50" charset="-128"/>
                <a:ea typeface="游ゴシック" panose="020B0400000000000000" pitchFamily="50" charset="-128"/>
                <a:sym typeface="Arial"/>
              </a:rPr>
              <a:t>(</a:t>
            </a:r>
            <a:r>
              <a:rPr lang="ja-JP" altLang="en-US" sz="900">
                <a:solidFill>
                  <a:srgbClr val="676767"/>
                </a:solidFill>
                <a:latin typeface="游ゴシック" panose="020B0400000000000000" pitchFamily="50" charset="-128"/>
                <a:ea typeface="游ゴシック" panose="020B0400000000000000" pitchFamily="50" charset="-128"/>
                <a:sym typeface="Arial"/>
              </a:rPr>
              <a:t>什器</a:t>
            </a:r>
            <a:r>
              <a:rPr lang="en-US" altLang="ja-JP" sz="900">
                <a:solidFill>
                  <a:srgbClr val="676767"/>
                </a:solidFill>
                <a:latin typeface="游ゴシック" panose="020B0400000000000000" pitchFamily="50" charset="-128"/>
                <a:ea typeface="游ゴシック" panose="020B0400000000000000" pitchFamily="50" charset="-128"/>
                <a:sym typeface="Arial"/>
              </a:rPr>
              <a:t>)</a:t>
            </a:r>
            <a:r>
              <a:rPr lang="ja-JP" altLang="en-US" sz="900">
                <a:solidFill>
                  <a:srgbClr val="676767"/>
                </a:solidFill>
                <a:latin typeface="游ゴシック" panose="020B0400000000000000" pitchFamily="50" charset="-128"/>
                <a:ea typeface="游ゴシック" panose="020B0400000000000000" pitchFamily="50" charset="-128"/>
                <a:sym typeface="Arial"/>
              </a:rPr>
              <a:t>は、設置場所が</a:t>
            </a:r>
            <a:r>
              <a:rPr lang="en-US" altLang="ja-JP" sz="900">
                <a:solidFill>
                  <a:srgbClr val="676767"/>
                </a:solidFill>
                <a:latin typeface="游ゴシック" panose="020B0400000000000000" pitchFamily="50" charset="-128"/>
                <a:ea typeface="游ゴシック" panose="020B0400000000000000" pitchFamily="50" charset="-128"/>
                <a:sym typeface="Arial"/>
              </a:rPr>
              <a:t>2</a:t>
            </a:r>
            <a:r>
              <a:rPr lang="ja-JP" altLang="en-US" sz="900">
                <a:solidFill>
                  <a:srgbClr val="676767"/>
                </a:solidFill>
                <a:latin typeface="游ゴシック" panose="020B0400000000000000" pitchFamily="50" charset="-128"/>
                <a:ea typeface="游ゴシック" panose="020B0400000000000000" pitchFamily="50" charset="-128"/>
                <a:sym typeface="Arial"/>
              </a:rPr>
              <a:t>階以上でエレベーターのない建物の場合、設置ができかねます。</a:t>
            </a:r>
          </a:p>
          <a:p>
            <a:pPr>
              <a:lnSpc>
                <a:spcPct val="130000"/>
              </a:lnSpc>
            </a:pPr>
            <a:r>
              <a:rPr lang="en-US" altLang="ja-JP" sz="900">
                <a:solidFill>
                  <a:srgbClr val="676767"/>
                </a:solidFill>
                <a:latin typeface="游ゴシック" panose="020B0400000000000000" pitchFamily="50" charset="-128"/>
                <a:ea typeface="游ゴシック" panose="020B0400000000000000" pitchFamily="50" charset="-128"/>
                <a:sym typeface="Arial"/>
              </a:rPr>
              <a:t>※3 </a:t>
            </a:r>
            <a:r>
              <a:rPr lang="ja-JP" altLang="en-US" sz="900">
                <a:solidFill>
                  <a:srgbClr val="676767"/>
                </a:solidFill>
                <a:latin typeface="游ゴシック" panose="020B0400000000000000" pitchFamily="50" charset="-128"/>
                <a:ea typeface="游ゴシック" panose="020B0400000000000000" pitchFamily="50" charset="-128"/>
                <a:sym typeface="Arial"/>
              </a:rPr>
              <a:t>スタンド</a:t>
            </a:r>
            <a:r>
              <a:rPr lang="en-US" altLang="ja-JP" sz="900">
                <a:solidFill>
                  <a:srgbClr val="676767"/>
                </a:solidFill>
                <a:latin typeface="游ゴシック" panose="020B0400000000000000" pitchFamily="50" charset="-128"/>
                <a:ea typeface="游ゴシック" panose="020B0400000000000000" pitchFamily="50" charset="-128"/>
                <a:sym typeface="Arial"/>
              </a:rPr>
              <a:t>(</a:t>
            </a:r>
            <a:r>
              <a:rPr lang="ja-JP" altLang="en-US" sz="900">
                <a:solidFill>
                  <a:srgbClr val="676767"/>
                </a:solidFill>
                <a:latin typeface="游ゴシック" panose="020B0400000000000000" pitchFamily="50" charset="-128"/>
                <a:ea typeface="游ゴシック" panose="020B0400000000000000" pitchFamily="50" charset="-128"/>
                <a:sym typeface="Arial"/>
              </a:rPr>
              <a:t>什器</a:t>
            </a:r>
            <a:r>
              <a:rPr lang="en-US" altLang="ja-JP" sz="900">
                <a:solidFill>
                  <a:srgbClr val="676767"/>
                </a:solidFill>
                <a:latin typeface="游ゴシック" panose="020B0400000000000000" pitchFamily="50" charset="-128"/>
                <a:ea typeface="游ゴシック" panose="020B0400000000000000" pitchFamily="50" charset="-128"/>
                <a:sym typeface="Arial"/>
              </a:rPr>
              <a:t>)</a:t>
            </a:r>
            <a:r>
              <a:rPr lang="ja-JP" altLang="en-US" sz="900">
                <a:solidFill>
                  <a:srgbClr val="676767"/>
                </a:solidFill>
                <a:latin typeface="游ゴシック" panose="020B0400000000000000" pitchFamily="50" charset="-128"/>
                <a:ea typeface="游ゴシック" panose="020B0400000000000000" pitchFamily="50" charset="-128"/>
                <a:sym typeface="Arial"/>
              </a:rPr>
              <a:t>は島しょ部などで、配送ができない場合がございます。</a:t>
            </a:r>
          </a:p>
          <a:p>
            <a:pPr>
              <a:lnSpc>
                <a:spcPct val="130000"/>
              </a:lnSpc>
            </a:pPr>
            <a:r>
              <a:rPr lang="en-US" altLang="ja-JP" sz="900">
                <a:solidFill>
                  <a:srgbClr val="676767"/>
                </a:solidFill>
                <a:latin typeface="游ゴシック" panose="020B0400000000000000" pitchFamily="50" charset="-128"/>
                <a:ea typeface="游ゴシック" panose="020B0400000000000000" pitchFamily="50" charset="-128"/>
                <a:sym typeface="Arial"/>
              </a:rPr>
              <a:t>※4 </a:t>
            </a:r>
            <a:r>
              <a:rPr lang="ja-JP" altLang="en-US" sz="900">
                <a:solidFill>
                  <a:srgbClr val="676767"/>
                </a:solidFill>
                <a:latin typeface="游ゴシック" panose="020B0400000000000000" pitchFamily="50" charset="-128"/>
                <a:ea typeface="游ゴシック" panose="020B0400000000000000" pitchFamily="50" charset="-128"/>
                <a:sym typeface="Arial"/>
              </a:rPr>
              <a:t>アクアクララ販売店より、コーヒーメーカー、</a:t>
            </a:r>
            <a:r>
              <a:rPr lang="en-US" altLang="ja-JP" sz="900">
                <a:solidFill>
                  <a:srgbClr val="676767"/>
                </a:solidFill>
                <a:latin typeface="游ゴシック" panose="020B0400000000000000" pitchFamily="50" charset="-128"/>
                <a:ea typeface="游ゴシック" panose="020B0400000000000000" pitchFamily="50" charset="-128"/>
                <a:sym typeface="Arial"/>
              </a:rPr>
              <a:t>AQUA FAB</a:t>
            </a:r>
            <a:r>
              <a:rPr lang="ja-JP" altLang="en-US" sz="900">
                <a:solidFill>
                  <a:srgbClr val="676767"/>
                </a:solidFill>
                <a:latin typeface="游ゴシック" panose="020B0400000000000000" pitchFamily="50" charset="-128"/>
                <a:ea typeface="游ゴシック" panose="020B0400000000000000" pitchFamily="50" charset="-128"/>
                <a:sym typeface="Arial"/>
              </a:rPr>
              <a:t>、ウォーターボトルをお届けします。スタンド（什器）のお届け日よりあとの日にちをご指定ください。</a:t>
            </a:r>
          </a:p>
          <a:p>
            <a:pPr>
              <a:lnSpc>
                <a:spcPct val="130000"/>
              </a:lnSpc>
            </a:pPr>
            <a:r>
              <a:rPr lang="en-US" altLang="ja-JP" sz="900">
                <a:solidFill>
                  <a:srgbClr val="676767"/>
                </a:solidFill>
                <a:latin typeface="游ゴシック" panose="020B0400000000000000" pitchFamily="50" charset="-128"/>
                <a:ea typeface="游ゴシック" panose="020B0400000000000000" pitchFamily="50" charset="-128"/>
                <a:sym typeface="Arial"/>
              </a:rPr>
              <a:t>※5 </a:t>
            </a:r>
            <a:r>
              <a:rPr lang="ja-JP" altLang="en-US" sz="900">
                <a:solidFill>
                  <a:srgbClr val="676767"/>
                </a:solidFill>
                <a:latin typeface="游ゴシック" panose="020B0400000000000000" pitchFamily="50" charset="-128"/>
                <a:ea typeface="游ゴシック" panose="020B0400000000000000" pitchFamily="50" charset="-128"/>
                <a:sym typeface="Arial"/>
              </a:rPr>
              <a:t>コーヒーのみ、ネスレ通販からのお届けとなります。</a:t>
            </a:r>
            <a:endParaRPr lang="en-US" altLang="ja-JP" sz="900">
              <a:solidFill>
                <a:srgbClr val="676767"/>
              </a:solidFill>
              <a:latin typeface="游ゴシック" panose="020B0400000000000000" pitchFamily="50" charset="-128"/>
              <a:ea typeface="游ゴシック" panose="020B0400000000000000" pitchFamily="50" charset="-128"/>
              <a:sym typeface="Arial"/>
            </a:endParaRPr>
          </a:p>
        </p:txBody>
      </p:sp>
      <p:pic>
        <p:nvPicPr>
          <p:cNvPr id="324" name="Google Shape;324;p14" descr="ロゴ&#10;&#10;自動的に生成された説明"/>
          <p:cNvPicPr preferRelativeResize="0"/>
          <p:nvPr/>
        </p:nvPicPr>
        <p:blipFill rotWithShape="1">
          <a:blip r:embed="rId3">
            <a:alphaModFix/>
          </a:blip>
          <a:srcRect/>
          <a:stretch/>
        </p:blipFill>
        <p:spPr>
          <a:xfrm>
            <a:off x="792000" y="146573"/>
            <a:ext cx="611671" cy="606855"/>
          </a:xfrm>
          <a:prstGeom prst="rect">
            <a:avLst/>
          </a:prstGeom>
          <a:noFill/>
          <a:ln>
            <a:noFill/>
          </a:ln>
        </p:spPr>
      </p:pic>
      <p:sp>
        <p:nvSpPr>
          <p:cNvPr id="326" name="Google Shape;326;p14"/>
          <p:cNvSpPr txBox="1">
            <a:spLocks noGrp="1"/>
          </p:cNvSpPr>
          <p:nvPr>
            <p:ph type="title"/>
          </p:nvPr>
        </p:nvSpPr>
        <p:spPr>
          <a:xfrm>
            <a:off x="1550583" y="312843"/>
            <a:ext cx="7782329"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en-US" err="1">
                <a:latin typeface="游ゴシック" panose="020B0400000000000000" pitchFamily="50" charset="-128"/>
                <a:ea typeface="游ゴシック" panose="020B0400000000000000" pitchFamily="50" charset="-128"/>
              </a:rPr>
              <a:t>お申し込みの流れ</a:t>
            </a:r>
            <a:endParaRPr>
              <a:latin typeface="游ゴシック" panose="020B0400000000000000" pitchFamily="50" charset="-128"/>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5B3D25A5-2594-EF91-7CB4-7C49A61243C8}"/>
              </a:ext>
            </a:extLst>
          </p:cNvPr>
          <p:cNvSpPr txBox="1"/>
          <p:nvPr/>
        </p:nvSpPr>
        <p:spPr>
          <a:xfrm>
            <a:off x="4889687" y="4854276"/>
            <a:ext cx="918779" cy="215444"/>
          </a:xfrm>
          <a:prstGeom prst="rect">
            <a:avLst/>
          </a:prstGeom>
          <a:noFill/>
        </p:spPr>
        <p:txBody>
          <a:bodyPr wrap="square">
            <a:spAutoFit/>
          </a:bodyPr>
          <a:lstStyle/>
          <a:p>
            <a:r>
              <a:rPr lang="ja-JP" altLang="en-US" sz="800" b="1" u="sng">
                <a:solidFill>
                  <a:srgbClr val="CA123F"/>
                </a:solidFill>
                <a:latin typeface="游ゴシック" panose="020B0400000000000000" pitchFamily="50" charset="-128"/>
                <a:ea typeface="游ゴシック" panose="020B0400000000000000" pitchFamily="50" charset="-128"/>
                <a:sym typeface="Arial"/>
                <a:hlinkClick r:id="rId4"/>
              </a:rPr>
              <a:t>詳しくはこちら</a:t>
            </a:r>
            <a:endParaRPr lang="ja-JP" altLang="en-US" sz="800"/>
          </a:p>
        </p:txBody>
      </p:sp>
      <p:pic>
        <p:nvPicPr>
          <p:cNvPr id="4" name="図 3">
            <a:extLst>
              <a:ext uri="{FF2B5EF4-FFF2-40B4-BE49-F238E27FC236}">
                <a16:creationId xmlns:a16="http://schemas.microsoft.com/office/drawing/2014/main" id="{114D4955-6B17-6095-59B3-F14C2A900D17}"/>
              </a:ext>
            </a:extLst>
          </p:cNvPr>
          <p:cNvPicPr>
            <a:picLocks noChangeAspect="1"/>
          </p:cNvPicPr>
          <p:nvPr/>
        </p:nvPicPr>
        <p:blipFill>
          <a:blip r:embed="rId5"/>
          <a:stretch>
            <a:fillRect/>
          </a:stretch>
        </p:blipFill>
        <p:spPr>
          <a:xfrm>
            <a:off x="336356" y="1123587"/>
            <a:ext cx="9233287" cy="3167272"/>
          </a:xfrm>
          <a:prstGeom prst="rect">
            <a:avLst/>
          </a:prstGeom>
        </p:spPr>
      </p:pic>
    </p:spTree>
    <p:extLst>
      <p:ext uri="{BB962C8B-B14F-4D97-AF65-F5344CB8AC3E}">
        <p14:creationId xmlns:p14="http://schemas.microsoft.com/office/powerpoint/2010/main" val="2375113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1"/>
          <p:cNvSpPr txBox="1">
            <a:spLocks noGrp="1"/>
          </p:cNvSpPr>
          <p:nvPr>
            <p:ph type="title"/>
          </p:nvPr>
        </p:nvSpPr>
        <p:spPr>
          <a:xfrm>
            <a:off x="788987" y="312843"/>
            <a:ext cx="8543925"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a:t>よくあるご質問</a:t>
            </a:r>
            <a:endParaRPr/>
          </a:p>
        </p:txBody>
      </p:sp>
      <p:sp>
        <p:nvSpPr>
          <p:cNvPr id="273" name="Google Shape;273;p11"/>
          <p:cNvSpPr txBox="1"/>
          <p:nvPr/>
        </p:nvSpPr>
        <p:spPr>
          <a:xfrm>
            <a:off x="1172559" y="1279164"/>
            <a:ext cx="4793556"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ja-JP" sz="1400" b="1">
                <a:solidFill>
                  <a:schemeClr val="dk1"/>
                </a:solidFill>
                <a:latin typeface="Yu Gothic" panose="020B0400000000000000" pitchFamily="34" charset="-128"/>
                <a:ea typeface="Yu Gothic" panose="020B0400000000000000" pitchFamily="34" charset="-128"/>
                <a:sym typeface="Arial"/>
              </a:rPr>
              <a:t>支払い方法は何が使えますか？</a:t>
            </a:r>
            <a:endParaRPr sz="1400" b="1">
              <a:solidFill>
                <a:schemeClr val="dk1"/>
              </a:solidFill>
              <a:latin typeface="Yu Gothic" panose="020B0400000000000000" pitchFamily="34" charset="-128"/>
              <a:ea typeface="Yu Gothic" panose="020B0400000000000000" pitchFamily="34" charset="-128"/>
              <a:sym typeface="Arial"/>
            </a:endParaRPr>
          </a:p>
        </p:txBody>
      </p:sp>
      <p:sp>
        <p:nvSpPr>
          <p:cNvPr id="274" name="Google Shape;274;p11"/>
          <p:cNvSpPr/>
          <p:nvPr/>
        </p:nvSpPr>
        <p:spPr>
          <a:xfrm>
            <a:off x="572489" y="1208741"/>
            <a:ext cx="360000" cy="360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1">
                <a:solidFill>
                  <a:schemeClr val="lt1"/>
                </a:solidFill>
                <a:latin typeface="Arial"/>
                <a:ea typeface="Arial"/>
                <a:cs typeface="Arial"/>
                <a:sym typeface="Arial"/>
              </a:rPr>
              <a:t>Q</a:t>
            </a:r>
            <a:endParaRPr sz="1200" b="1">
              <a:solidFill>
                <a:schemeClr val="lt1"/>
              </a:solidFill>
              <a:latin typeface="Arial"/>
              <a:ea typeface="Arial"/>
              <a:cs typeface="Arial"/>
              <a:sym typeface="Arial"/>
            </a:endParaRPr>
          </a:p>
        </p:txBody>
      </p:sp>
      <p:sp>
        <p:nvSpPr>
          <p:cNvPr id="275" name="Google Shape;275;p11"/>
          <p:cNvSpPr/>
          <p:nvPr/>
        </p:nvSpPr>
        <p:spPr>
          <a:xfrm>
            <a:off x="572489" y="1687524"/>
            <a:ext cx="360000" cy="3600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1">
                <a:solidFill>
                  <a:schemeClr val="dk1"/>
                </a:solidFill>
                <a:latin typeface="Arial"/>
                <a:ea typeface="Arial"/>
                <a:cs typeface="Arial"/>
                <a:sym typeface="Arial"/>
              </a:rPr>
              <a:t>A</a:t>
            </a:r>
            <a:endParaRPr sz="1200" b="1">
              <a:solidFill>
                <a:schemeClr val="dk1"/>
              </a:solidFill>
              <a:latin typeface="Arial"/>
              <a:ea typeface="Arial"/>
              <a:cs typeface="Arial"/>
              <a:sym typeface="Arial"/>
            </a:endParaRPr>
          </a:p>
        </p:txBody>
      </p:sp>
      <p:sp>
        <p:nvSpPr>
          <p:cNvPr id="276" name="Google Shape;276;p11"/>
          <p:cNvSpPr txBox="1"/>
          <p:nvPr/>
        </p:nvSpPr>
        <p:spPr>
          <a:xfrm>
            <a:off x="1186846" y="1724840"/>
            <a:ext cx="7806897" cy="6647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sz="1200">
                <a:solidFill>
                  <a:schemeClr val="dk1"/>
                </a:solidFill>
                <a:latin typeface="Yu Gothic" panose="020B0400000000000000" pitchFamily="34" charset="-128"/>
                <a:ea typeface="Yu Gothic" panose="020B0400000000000000" pitchFamily="34" charset="-128"/>
                <a:sym typeface="Arial"/>
              </a:rPr>
              <a:t>クレジットカード・請求書払いの</a:t>
            </a:r>
            <a:r>
              <a:rPr lang="en-US" altLang="ja-JP" sz="1200">
                <a:solidFill>
                  <a:schemeClr val="dk1"/>
                </a:solidFill>
                <a:latin typeface="Yu Gothic" panose="020B0400000000000000" pitchFamily="34" charset="-128"/>
                <a:ea typeface="Yu Gothic" panose="020B0400000000000000" pitchFamily="34" charset="-128"/>
                <a:sym typeface="Arial"/>
              </a:rPr>
              <a:t>2</a:t>
            </a:r>
            <a:r>
              <a:rPr lang="ja-JP" sz="1200">
                <a:solidFill>
                  <a:schemeClr val="dk1"/>
                </a:solidFill>
                <a:latin typeface="Yu Gothic" panose="020B0400000000000000" pitchFamily="34" charset="-128"/>
                <a:ea typeface="Yu Gothic" panose="020B0400000000000000" pitchFamily="34" charset="-128"/>
                <a:sym typeface="Arial"/>
              </a:rPr>
              <a:t>つからお選びいただけます。</a:t>
            </a:r>
            <a:endParaRPr sz="1200">
              <a:solidFill>
                <a:schemeClr val="dk1"/>
              </a:solidFill>
              <a:latin typeface="Yu Gothic" panose="020B0400000000000000" pitchFamily="34" charset="-128"/>
              <a:ea typeface="Yu Gothic" panose="020B0400000000000000" pitchFamily="34" charset="-128"/>
              <a:sym typeface="Arial"/>
            </a:endParaRPr>
          </a:p>
          <a:p>
            <a:pPr marL="0" marR="0" lvl="0" indent="0" algn="l" rtl="0">
              <a:lnSpc>
                <a:spcPct val="120000"/>
              </a:lnSpc>
              <a:spcBef>
                <a:spcPts val="0"/>
              </a:spcBef>
              <a:spcAft>
                <a:spcPts val="0"/>
              </a:spcAft>
              <a:buNone/>
            </a:pPr>
            <a:r>
              <a:rPr lang="ja-JP" sz="1200">
                <a:solidFill>
                  <a:schemeClr val="dk1"/>
                </a:solidFill>
                <a:latin typeface="Yu Gothic" panose="020B0400000000000000" pitchFamily="34" charset="-128"/>
                <a:ea typeface="Yu Gothic" panose="020B0400000000000000" pitchFamily="34" charset="-128"/>
                <a:sym typeface="Arial"/>
              </a:rPr>
              <a:t>使用可能なクレジットカードの一覧は　　　  をご確認ください。</a:t>
            </a:r>
            <a:endParaRPr sz="1200">
              <a:solidFill>
                <a:schemeClr val="dk1"/>
              </a:solidFill>
              <a:latin typeface="Yu Gothic" panose="020B0400000000000000" pitchFamily="34" charset="-128"/>
              <a:ea typeface="Yu Gothic" panose="020B0400000000000000" pitchFamily="34" charset="-128"/>
              <a:sym typeface="Arial"/>
            </a:endParaRPr>
          </a:p>
          <a:p>
            <a:pPr marL="0" marR="0" lvl="0" indent="0" algn="l" rtl="0">
              <a:lnSpc>
                <a:spcPct val="120000"/>
              </a:lnSpc>
              <a:spcBef>
                <a:spcPts val="0"/>
              </a:spcBef>
              <a:spcAft>
                <a:spcPts val="0"/>
              </a:spcAft>
              <a:buNone/>
            </a:pPr>
            <a:r>
              <a:rPr lang="ja-JP" sz="1200">
                <a:solidFill>
                  <a:schemeClr val="dk1"/>
                </a:solidFill>
                <a:latin typeface="Yu Gothic" panose="020B0400000000000000" pitchFamily="34" charset="-128"/>
                <a:ea typeface="Yu Gothic" panose="020B0400000000000000" pitchFamily="34" charset="-128"/>
                <a:sym typeface="Arial"/>
              </a:rPr>
              <a:t>請求書払いのご利用を検討される方は　　　  をご確認ください。</a:t>
            </a:r>
            <a:endParaRPr sz="1200">
              <a:solidFill>
                <a:schemeClr val="dk1"/>
              </a:solidFill>
              <a:latin typeface="Yu Gothic" panose="020B0400000000000000" pitchFamily="34" charset="-128"/>
              <a:ea typeface="Yu Gothic" panose="020B0400000000000000" pitchFamily="34" charset="-128"/>
              <a:sym typeface="Arial"/>
            </a:endParaRPr>
          </a:p>
        </p:txBody>
      </p:sp>
      <p:cxnSp>
        <p:nvCxnSpPr>
          <p:cNvPr id="277" name="Google Shape;277;p11"/>
          <p:cNvCxnSpPr/>
          <p:nvPr/>
        </p:nvCxnSpPr>
        <p:spPr>
          <a:xfrm>
            <a:off x="560388" y="2665518"/>
            <a:ext cx="8772525" cy="0"/>
          </a:xfrm>
          <a:prstGeom prst="straightConnector1">
            <a:avLst/>
          </a:prstGeom>
          <a:noFill/>
          <a:ln w="9525" cap="flat" cmpd="sng">
            <a:solidFill>
              <a:srgbClr val="CCCCCC"/>
            </a:solidFill>
            <a:prstDash val="solid"/>
            <a:miter lim="800000"/>
            <a:headEnd type="none" w="sm" len="sm"/>
            <a:tailEnd type="none" w="sm" len="sm"/>
          </a:ln>
        </p:spPr>
      </p:cxnSp>
      <p:sp>
        <p:nvSpPr>
          <p:cNvPr id="278" name="Google Shape;278;p11"/>
          <p:cNvSpPr txBox="1"/>
          <p:nvPr/>
        </p:nvSpPr>
        <p:spPr>
          <a:xfrm>
            <a:off x="1172559" y="2988436"/>
            <a:ext cx="4793556"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ja-JP" sz="1400" b="1">
                <a:solidFill>
                  <a:schemeClr val="dk1"/>
                </a:solidFill>
                <a:latin typeface="Yu Gothic" panose="020B0400000000000000" pitchFamily="34" charset="-128"/>
                <a:ea typeface="Yu Gothic" panose="020B0400000000000000" pitchFamily="34" charset="-128"/>
                <a:sym typeface="Arial"/>
              </a:rPr>
              <a:t>何人から使えますか？</a:t>
            </a:r>
            <a:endParaRPr sz="1400" b="1">
              <a:solidFill>
                <a:schemeClr val="dk1"/>
              </a:solidFill>
              <a:latin typeface="Yu Gothic" panose="020B0400000000000000" pitchFamily="34" charset="-128"/>
              <a:ea typeface="Yu Gothic" panose="020B0400000000000000" pitchFamily="34" charset="-128"/>
              <a:sym typeface="Arial"/>
            </a:endParaRPr>
          </a:p>
        </p:txBody>
      </p:sp>
      <p:sp>
        <p:nvSpPr>
          <p:cNvPr id="279" name="Google Shape;279;p11"/>
          <p:cNvSpPr txBox="1"/>
          <p:nvPr/>
        </p:nvSpPr>
        <p:spPr>
          <a:xfrm>
            <a:off x="1186846" y="3473887"/>
            <a:ext cx="8196905" cy="2215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altLang="ja-JP" sz="1200">
                <a:solidFill>
                  <a:schemeClr val="dk1"/>
                </a:solidFill>
                <a:latin typeface="Yu Gothic" panose="020B0400000000000000" pitchFamily="34" charset="-128"/>
                <a:ea typeface="Yu Gothic" panose="020B0400000000000000" pitchFamily="34" charset="-128"/>
                <a:sym typeface="Arial"/>
              </a:rPr>
              <a:t>50</a:t>
            </a:r>
            <a:r>
              <a:rPr lang="ja-JP" altLang="en-US" sz="1200">
                <a:solidFill>
                  <a:schemeClr val="dk1"/>
                </a:solidFill>
                <a:latin typeface="Yu Gothic" panose="020B0400000000000000" pitchFamily="34" charset="-128"/>
                <a:ea typeface="Yu Gothic" panose="020B0400000000000000" pitchFamily="34" charset="-128"/>
                <a:sym typeface="Arial"/>
              </a:rPr>
              <a:t>人～</a:t>
            </a:r>
            <a:r>
              <a:rPr lang="en-US" altLang="ja-JP" sz="1200">
                <a:solidFill>
                  <a:schemeClr val="dk1"/>
                </a:solidFill>
                <a:latin typeface="Yu Gothic" panose="020B0400000000000000" pitchFamily="34" charset="-128"/>
                <a:ea typeface="Yu Gothic" panose="020B0400000000000000" pitchFamily="34" charset="-128"/>
                <a:sym typeface="Arial"/>
              </a:rPr>
              <a:t>99</a:t>
            </a:r>
            <a:r>
              <a:rPr lang="ja-JP" altLang="en-US" sz="1200">
                <a:solidFill>
                  <a:schemeClr val="dk1"/>
                </a:solidFill>
                <a:latin typeface="Yu Gothic" panose="020B0400000000000000" pitchFamily="34" charset="-128"/>
                <a:ea typeface="Yu Gothic" panose="020B0400000000000000" pitchFamily="34" charset="-128"/>
                <a:sym typeface="Arial"/>
              </a:rPr>
              <a:t>人でのご利用をおすすめしておりますが、ご利用条件を満たしていれば、何人の職場でもご利用いただけます。</a:t>
            </a:r>
            <a:endParaRPr sz="1200">
              <a:solidFill>
                <a:schemeClr val="dk1"/>
              </a:solidFill>
              <a:latin typeface="Yu Gothic" panose="020B0400000000000000" pitchFamily="34" charset="-128"/>
              <a:ea typeface="Yu Gothic" panose="020B0400000000000000" pitchFamily="34" charset="-128"/>
              <a:sym typeface="Arial"/>
            </a:endParaRPr>
          </a:p>
        </p:txBody>
      </p:sp>
      <p:cxnSp>
        <p:nvCxnSpPr>
          <p:cNvPr id="280" name="Google Shape;280;p11"/>
          <p:cNvCxnSpPr/>
          <p:nvPr/>
        </p:nvCxnSpPr>
        <p:spPr>
          <a:xfrm>
            <a:off x="560388" y="3985672"/>
            <a:ext cx="8758671" cy="0"/>
          </a:xfrm>
          <a:prstGeom prst="straightConnector1">
            <a:avLst/>
          </a:prstGeom>
          <a:noFill/>
          <a:ln w="9525" cap="flat" cmpd="sng">
            <a:solidFill>
              <a:srgbClr val="CCCCCC"/>
            </a:solidFill>
            <a:prstDash val="solid"/>
            <a:miter lim="800000"/>
            <a:headEnd type="none" w="sm" len="sm"/>
            <a:tailEnd type="none" w="sm" len="sm"/>
          </a:ln>
        </p:spPr>
      </p:cxnSp>
      <p:sp>
        <p:nvSpPr>
          <p:cNvPr id="281" name="Google Shape;281;p11"/>
          <p:cNvSpPr txBox="1"/>
          <p:nvPr/>
        </p:nvSpPr>
        <p:spPr>
          <a:xfrm>
            <a:off x="1172558" y="4305262"/>
            <a:ext cx="4793556"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ja-JP" sz="1400" b="1">
                <a:solidFill>
                  <a:schemeClr val="dk1"/>
                </a:solidFill>
                <a:latin typeface="Yu Gothic" panose="020B0400000000000000" pitchFamily="34" charset="-128"/>
                <a:ea typeface="Yu Gothic" panose="020B0400000000000000" pitchFamily="34" charset="-128"/>
                <a:sym typeface="Arial"/>
              </a:rPr>
              <a:t>コーヒー代の他に月々かかる費用はありますか？</a:t>
            </a:r>
            <a:endParaRPr sz="1400" b="1">
              <a:solidFill>
                <a:schemeClr val="dk1"/>
              </a:solidFill>
              <a:latin typeface="Yu Gothic" panose="020B0400000000000000" pitchFamily="34" charset="-128"/>
              <a:ea typeface="Yu Gothic" panose="020B0400000000000000" pitchFamily="34" charset="-128"/>
              <a:sym typeface="Arial"/>
            </a:endParaRPr>
          </a:p>
        </p:txBody>
      </p:sp>
      <p:sp>
        <p:nvSpPr>
          <p:cNvPr id="282" name="Google Shape;282;p11"/>
          <p:cNvSpPr txBox="1"/>
          <p:nvPr/>
        </p:nvSpPr>
        <p:spPr>
          <a:xfrm>
            <a:off x="1172557" y="4731504"/>
            <a:ext cx="8160355" cy="6647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sz="1200">
                <a:solidFill>
                  <a:schemeClr val="dk1"/>
                </a:solidFill>
                <a:latin typeface="Yu Gothic" panose="020B0400000000000000" pitchFamily="34" charset="-128"/>
                <a:ea typeface="Yu Gothic" panose="020B0400000000000000" pitchFamily="34" charset="-128"/>
                <a:sym typeface="Arial"/>
              </a:rPr>
              <a:t>コーヒーメーカーのレンタル料は無料で、コーヒーメーカー使用時の電気代がかかります。</a:t>
            </a:r>
            <a:endParaRPr sz="1200">
              <a:solidFill>
                <a:schemeClr val="dk1"/>
              </a:solidFill>
              <a:latin typeface="Yu Gothic" panose="020B0400000000000000" pitchFamily="34" charset="-128"/>
              <a:ea typeface="Yu Gothic" panose="020B0400000000000000" pitchFamily="34" charset="-128"/>
              <a:sym typeface="Arial"/>
            </a:endParaRPr>
          </a:p>
          <a:p>
            <a:pPr marL="0" marR="0" lvl="0" indent="0" algn="l" rtl="0">
              <a:lnSpc>
                <a:spcPct val="120000"/>
              </a:lnSpc>
              <a:spcBef>
                <a:spcPts val="0"/>
              </a:spcBef>
              <a:spcAft>
                <a:spcPts val="0"/>
              </a:spcAft>
              <a:buNone/>
            </a:pPr>
            <a:r>
              <a:rPr lang="ja-JP" sz="1200">
                <a:solidFill>
                  <a:schemeClr val="dk1"/>
                </a:solidFill>
                <a:latin typeface="Yu Gothic" panose="020B0400000000000000" pitchFamily="34" charset="-128"/>
                <a:ea typeface="Yu Gothic" panose="020B0400000000000000" pitchFamily="34" charset="-128"/>
                <a:sym typeface="Arial"/>
              </a:rPr>
              <a:t>電気代は「ネスカフェ ドルチェ グスト」でコーヒー1杯を抽出した場合、レギュラーブレンドは約0.8円、</a:t>
            </a:r>
            <a:endParaRPr sz="1200">
              <a:solidFill>
                <a:schemeClr val="dk1"/>
              </a:solidFill>
              <a:latin typeface="Yu Gothic" panose="020B0400000000000000" pitchFamily="34" charset="-128"/>
              <a:ea typeface="Yu Gothic" panose="020B0400000000000000" pitchFamily="34" charset="-128"/>
              <a:sym typeface="Arial"/>
            </a:endParaRPr>
          </a:p>
          <a:p>
            <a:pPr marL="0" marR="0" lvl="0" indent="0" algn="l" rtl="0">
              <a:lnSpc>
                <a:spcPct val="120000"/>
              </a:lnSpc>
              <a:spcBef>
                <a:spcPts val="0"/>
              </a:spcBef>
              <a:spcAft>
                <a:spcPts val="0"/>
              </a:spcAft>
              <a:buNone/>
            </a:pPr>
            <a:r>
              <a:rPr lang="ja-JP" sz="1200">
                <a:solidFill>
                  <a:schemeClr val="dk1"/>
                </a:solidFill>
                <a:latin typeface="Yu Gothic" panose="020B0400000000000000" pitchFamily="34" charset="-128"/>
                <a:ea typeface="Yu Gothic" panose="020B0400000000000000" pitchFamily="34" charset="-128"/>
                <a:sym typeface="Arial"/>
              </a:rPr>
              <a:t>カプチーノは約1.2円です。</a:t>
            </a:r>
            <a:endParaRPr sz="1200">
              <a:solidFill>
                <a:schemeClr val="dk1"/>
              </a:solidFill>
              <a:latin typeface="Yu Gothic" panose="020B0400000000000000" pitchFamily="34" charset="-128"/>
              <a:ea typeface="Yu Gothic" panose="020B0400000000000000" pitchFamily="34" charset="-128"/>
              <a:sym typeface="Arial"/>
            </a:endParaRPr>
          </a:p>
        </p:txBody>
      </p:sp>
      <p:sp>
        <p:nvSpPr>
          <p:cNvPr id="283" name="Google Shape;283;p11"/>
          <p:cNvSpPr txBox="1"/>
          <p:nvPr/>
        </p:nvSpPr>
        <p:spPr>
          <a:xfrm>
            <a:off x="1172557" y="5607099"/>
            <a:ext cx="8100348" cy="3323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sz="900">
                <a:solidFill>
                  <a:srgbClr val="505050"/>
                </a:solidFill>
                <a:latin typeface="Yu Gothic" panose="020B0400000000000000" pitchFamily="34" charset="-128"/>
                <a:ea typeface="Yu Gothic" panose="020B0400000000000000" pitchFamily="34" charset="-128"/>
                <a:sym typeface="Arial"/>
              </a:rPr>
              <a:t>※各電力会社、電気料金の変動によって異なりますので、上記は参考金額です。</a:t>
            </a:r>
            <a:endParaRPr sz="900">
              <a:solidFill>
                <a:srgbClr val="505050"/>
              </a:solidFill>
              <a:latin typeface="Yu Gothic" panose="020B0400000000000000" pitchFamily="34" charset="-128"/>
              <a:ea typeface="Yu Gothic" panose="020B0400000000000000" pitchFamily="34" charset="-128"/>
              <a:sym typeface="Arial"/>
            </a:endParaRPr>
          </a:p>
          <a:p>
            <a:pPr marL="0" marR="0" lvl="0" indent="0" algn="l" rtl="0">
              <a:lnSpc>
                <a:spcPct val="120000"/>
              </a:lnSpc>
              <a:spcBef>
                <a:spcPts val="0"/>
              </a:spcBef>
              <a:spcAft>
                <a:spcPts val="0"/>
              </a:spcAft>
              <a:buNone/>
            </a:pPr>
            <a:r>
              <a:rPr lang="ja-JP" sz="900">
                <a:solidFill>
                  <a:srgbClr val="505050"/>
                </a:solidFill>
                <a:latin typeface="Yu Gothic" panose="020B0400000000000000" pitchFamily="34" charset="-128"/>
                <a:ea typeface="Yu Gothic" panose="020B0400000000000000" pitchFamily="34" charset="-128"/>
                <a:sym typeface="Arial"/>
              </a:rPr>
              <a:t>※上記金額は「 1kwh = 31円 」で「 1杯あたり140ml程度を抽出した 」場合を想定して計算しています。</a:t>
            </a:r>
            <a:endParaRPr sz="900">
              <a:solidFill>
                <a:srgbClr val="505050"/>
              </a:solidFill>
              <a:latin typeface="Yu Gothic" panose="020B0400000000000000" pitchFamily="34" charset="-128"/>
              <a:ea typeface="Yu Gothic" panose="020B0400000000000000" pitchFamily="34" charset="-128"/>
              <a:sym typeface="Arial"/>
            </a:endParaRPr>
          </a:p>
        </p:txBody>
      </p:sp>
      <p:sp>
        <p:nvSpPr>
          <p:cNvPr id="284" name="Google Shape;284;p11"/>
          <p:cNvSpPr/>
          <p:nvPr/>
        </p:nvSpPr>
        <p:spPr>
          <a:xfrm>
            <a:off x="572489" y="2906861"/>
            <a:ext cx="360000" cy="360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1">
                <a:solidFill>
                  <a:schemeClr val="lt1"/>
                </a:solidFill>
                <a:latin typeface="Arial"/>
                <a:ea typeface="Arial"/>
                <a:cs typeface="Arial"/>
                <a:sym typeface="Arial"/>
              </a:rPr>
              <a:t>Q</a:t>
            </a:r>
            <a:endParaRPr sz="1200" b="1">
              <a:solidFill>
                <a:schemeClr val="lt1"/>
              </a:solidFill>
              <a:latin typeface="Arial"/>
              <a:ea typeface="Arial"/>
              <a:cs typeface="Arial"/>
              <a:sym typeface="Arial"/>
            </a:endParaRPr>
          </a:p>
        </p:txBody>
      </p:sp>
      <p:sp>
        <p:nvSpPr>
          <p:cNvPr id="285" name="Google Shape;285;p11"/>
          <p:cNvSpPr/>
          <p:nvPr/>
        </p:nvSpPr>
        <p:spPr>
          <a:xfrm>
            <a:off x="572489" y="3385644"/>
            <a:ext cx="360000" cy="3600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1">
                <a:solidFill>
                  <a:schemeClr val="dk1"/>
                </a:solidFill>
                <a:latin typeface="Arial"/>
                <a:ea typeface="Arial"/>
                <a:cs typeface="Arial"/>
                <a:sym typeface="Arial"/>
              </a:rPr>
              <a:t>A</a:t>
            </a:r>
            <a:endParaRPr sz="1200" b="1">
              <a:solidFill>
                <a:schemeClr val="dk1"/>
              </a:solidFill>
              <a:latin typeface="Arial"/>
              <a:ea typeface="Arial"/>
              <a:cs typeface="Arial"/>
              <a:sym typeface="Arial"/>
            </a:endParaRPr>
          </a:p>
        </p:txBody>
      </p:sp>
      <p:sp>
        <p:nvSpPr>
          <p:cNvPr id="286" name="Google Shape;286;p11"/>
          <p:cNvSpPr/>
          <p:nvPr/>
        </p:nvSpPr>
        <p:spPr>
          <a:xfrm>
            <a:off x="572489" y="4225700"/>
            <a:ext cx="360000" cy="360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1">
                <a:solidFill>
                  <a:schemeClr val="lt1"/>
                </a:solidFill>
                <a:latin typeface="Arial"/>
                <a:ea typeface="Arial"/>
                <a:cs typeface="Arial"/>
                <a:sym typeface="Arial"/>
              </a:rPr>
              <a:t>Q</a:t>
            </a:r>
            <a:endParaRPr sz="1200" b="1">
              <a:solidFill>
                <a:schemeClr val="lt1"/>
              </a:solidFill>
              <a:latin typeface="Arial"/>
              <a:ea typeface="Arial"/>
              <a:cs typeface="Arial"/>
              <a:sym typeface="Arial"/>
            </a:endParaRPr>
          </a:p>
        </p:txBody>
      </p:sp>
      <p:sp>
        <p:nvSpPr>
          <p:cNvPr id="287" name="Google Shape;287;p11"/>
          <p:cNvSpPr/>
          <p:nvPr/>
        </p:nvSpPr>
        <p:spPr>
          <a:xfrm>
            <a:off x="572489" y="4704483"/>
            <a:ext cx="360000" cy="3600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1">
                <a:solidFill>
                  <a:schemeClr val="dk1"/>
                </a:solidFill>
                <a:latin typeface="Arial"/>
                <a:ea typeface="Arial"/>
                <a:cs typeface="Arial"/>
                <a:sym typeface="Arial"/>
              </a:rPr>
              <a:t>A</a:t>
            </a:r>
            <a:endParaRPr sz="1200" b="1">
              <a:solidFill>
                <a:schemeClr val="dk1"/>
              </a:solidFill>
              <a:latin typeface="Arial"/>
              <a:ea typeface="Arial"/>
              <a:cs typeface="Arial"/>
              <a:sym typeface="Arial"/>
            </a:endParaRPr>
          </a:p>
        </p:txBody>
      </p:sp>
      <p:sp>
        <p:nvSpPr>
          <p:cNvPr id="2" name="Google Shape;288;p11">
            <a:extLst>
              <a:ext uri="{FF2B5EF4-FFF2-40B4-BE49-F238E27FC236}">
                <a16:creationId xmlns:a16="http://schemas.microsoft.com/office/drawing/2014/main" id="{D38931E0-0AC5-AF0E-4CEF-39B824C5D49F}"/>
              </a:ext>
            </a:extLst>
          </p:cNvPr>
          <p:cNvSpPr txBox="1"/>
          <p:nvPr/>
        </p:nvSpPr>
        <p:spPr>
          <a:xfrm>
            <a:off x="3819136" y="1942466"/>
            <a:ext cx="467741" cy="2215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sz="1200" b="1" u="sng">
                <a:solidFill>
                  <a:srgbClr val="CA123F"/>
                </a:solidFill>
                <a:latin typeface="Yu Gothic" panose="020B0400000000000000" pitchFamily="34" charset="-128"/>
                <a:ea typeface="Yu Gothic" panose="020B0400000000000000" pitchFamily="34" charset="-128"/>
                <a:sym typeface="Arial"/>
                <a:hlinkClick r:id="rId3"/>
              </a:rPr>
              <a:t>こちら</a:t>
            </a:r>
            <a:endParaRPr sz="1200" b="1" u="sng">
              <a:solidFill>
                <a:srgbClr val="CA123F"/>
              </a:solidFill>
              <a:latin typeface="Yu Gothic" panose="020B0400000000000000" pitchFamily="34" charset="-128"/>
              <a:ea typeface="Yu Gothic" panose="020B0400000000000000" pitchFamily="34" charset="-128"/>
              <a:sym typeface="Arial"/>
            </a:endParaRPr>
          </a:p>
        </p:txBody>
      </p:sp>
      <p:sp>
        <p:nvSpPr>
          <p:cNvPr id="3" name="Google Shape;289;p11">
            <a:extLst>
              <a:ext uri="{FF2B5EF4-FFF2-40B4-BE49-F238E27FC236}">
                <a16:creationId xmlns:a16="http://schemas.microsoft.com/office/drawing/2014/main" id="{835E3FE6-04AB-CD44-E308-5A851B910936}"/>
              </a:ext>
            </a:extLst>
          </p:cNvPr>
          <p:cNvSpPr txBox="1"/>
          <p:nvPr/>
        </p:nvSpPr>
        <p:spPr>
          <a:xfrm>
            <a:off x="3819136" y="2160762"/>
            <a:ext cx="467741" cy="2215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sz="1200" b="1" u="sng">
                <a:solidFill>
                  <a:srgbClr val="CA123F"/>
                </a:solidFill>
                <a:latin typeface="Yu Gothic" panose="020B0400000000000000" pitchFamily="34" charset="-128"/>
                <a:ea typeface="Yu Gothic" panose="020B0400000000000000" pitchFamily="34" charset="-128"/>
                <a:sym typeface="Arial"/>
                <a:hlinkClick r:id="rId4"/>
              </a:rPr>
              <a:t>こちら</a:t>
            </a:r>
            <a:endParaRPr sz="1200" b="1" u="sng">
              <a:solidFill>
                <a:srgbClr val="CA123F"/>
              </a:solidFill>
              <a:latin typeface="Yu Gothic" panose="020B0400000000000000" pitchFamily="34" charset="-128"/>
              <a:ea typeface="Yu Gothic" panose="020B0400000000000000" pitchFamily="34" charset="-128"/>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2"/>
          <p:cNvSpPr/>
          <p:nvPr/>
        </p:nvSpPr>
        <p:spPr>
          <a:xfrm>
            <a:off x="574729" y="1659730"/>
            <a:ext cx="4284000" cy="4536000"/>
          </a:xfrm>
          <a:prstGeom prst="roundRect">
            <a:avLst>
              <a:gd name="adj" fmla="val 3810"/>
            </a:avLst>
          </a:prstGeom>
          <a:solidFill>
            <a:srgbClr val="F4F4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2"/>
              </a:solidFill>
              <a:latin typeface="Arial"/>
              <a:ea typeface="Arial"/>
              <a:cs typeface="Arial"/>
              <a:sym typeface="Arial"/>
            </a:endParaRPr>
          </a:p>
        </p:txBody>
      </p:sp>
      <p:sp>
        <p:nvSpPr>
          <p:cNvPr id="297" name="Google Shape;297;p12"/>
          <p:cNvSpPr/>
          <p:nvPr/>
        </p:nvSpPr>
        <p:spPr>
          <a:xfrm>
            <a:off x="5047271" y="1659730"/>
            <a:ext cx="4284000" cy="4536000"/>
          </a:xfrm>
          <a:prstGeom prst="roundRect">
            <a:avLst>
              <a:gd name="adj" fmla="val 3810"/>
            </a:avLst>
          </a:prstGeom>
          <a:solidFill>
            <a:srgbClr val="F4F4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2"/>
              </a:solidFill>
              <a:latin typeface="Arial"/>
              <a:ea typeface="Arial"/>
              <a:cs typeface="Arial"/>
              <a:sym typeface="Arial"/>
            </a:endParaRPr>
          </a:p>
        </p:txBody>
      </p:sp>
      <p:grpSp>
        <p:nvGrpSpPr>
          <p:cNvPr id="299" name="Google Shape;299;p12"/>
          <p:cNvGrpSpPr/>
          <p:nvPr/>
        </p:nvGrpSpPr>
        <p:grpSpPr>
          <a:xfrm>
            <a:off x="574729" y="1537905"/>
            <a:ext cx="4284000" cy="1146061"/>
            <a:chOff x="523368" y="1313243"/>
            <a:chExt cx="4284000" cy="1146061"/>
          </a:xfrm>
        </p:grpSpPr>
        <p:sp>
          <p:nvSpPr>
            <p:cNvPr id="300" name="Google Shape;300;p12"/>
            <p:cNvSpPr/>
            <p:nvPr/>
          </p:nvSpPr>
          <p:spPr>
            <a:xfrm>
              <a:off x="523368" y="1313243"/>
              <a:ext cx="4284000" cy="1008000"/>
            </a:xfrm>
            <a:prstGeom prst="roundRect">
              <a:avLst>
                <a:gd name="adj" fmla="val 6433"/>
              </a:avLst>
            </a:prstGeom>
            <a:solidFill>
              <a:schemeClr val="lt1"/>
            </a:solidFill>
            <a:ln>
              <a:noFill/>
            </a:ln>
            <a:effectLst>
              <a:outerShdw blurRad="304800" dist="25400" dir="5400000" sx="101055" sy="101055" algn="t" rotWithShape="0">
                <a:srgbClr val="000000">
                  <a:alpha val="1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1600" b="1">
                  <a:solidFill>
                    <a:schemeClr val="dk1"/>
                  </a:solidFill>
                  <a:latin typeface="Yu Gothic" panose="020B0400000000000000" pitchFamily="34" charset="-128"/>
                  <a:ea typeface="Yu Gothic" panose="020B0400000000000000" pitchFamily="34" charset="-128"/>
                  <a:sym typeface="Arial"/>
                </a:rPr>
                <a:t>よくあるご質問はこちら</a:t>
              </a:r>
              <a:endParaRPr sz="1600" b="1">
                <a:solidFill>
                  <a:schemeClr val="dk1"/>
                </a:solidFill>
                <a:latin typeface="Yu Gothic" panose="020B0400000000000000" pitchFamily="34" charset="-128"/>
                <a:ea typeface="Yu Gothic" panose="020B0400000000000000" pitchFamily="34" charset="-128"/>
                <a:sym typeface="Arial"/>
              </a:endParaRPr>
            </a:p>
          </p:txBody>
        </p:sp>
        <p:sp>
          <p:nvSpPr>
            <p:cNvPr id="301" name="Google Shape;301;p12"/>
            <p:cNvSpPr/>
            <p:nvPr/>
          </p:nvSpPr>
          <p:spPr>
            <a:xfrm rot="10800000">
              <a:off x="2426643" y="2273356"/>
              <a:ext cx="477451" cy="185948"/>
            </a:xfrm>
            <a:prstGeom prst="triangle">
              <a:avLst>
                <a:gd name="adj" fmla="val 50000"/>
              </a:avLst>
            </a:prstGeom>
            <a:solidFill>
              <a:schemeClr val="lt1"/>
            </a:solidFill>
            <a:ln>
              <a:noFill/>
            </a:ln>
            <a:effectLst>
              <a:outerShdw blurRad="50800" dist="50800" dir="5400000" algn="ctr" rotWithShape="0">
                <a:srgbClr val="44240C">
                  <a:alpha val="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Yu Gothic" panose="020B0400000000000000" pitchFamily="34" charset="-128"/>
                <a:ea typeface="Yu Gothic" panose="020B0400000000000000" pitchFamily="34" charset="-128"/>
                <a:sym typeface="Arial"/>
              </a:endParaRPr>
            </a:p>
          </p:txBody>
        </p:sp>
      </p:grpSp>
      <p:sp>
        <p:nvSpPr>
          <p:cNvPr id="302" name="Google Shape;302;p12"/>
          <p:cNvSpPr txBox="1"/>
          <p:nvPr/>
        </p:nvSpPr>
        <p:spPr>
          <a:xfrm>
            <a:off x="1443318" y="907779"/>
            <a:ext cx="7108930"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sz="1800" b="1">
                <a:solidFill>
                  <a:schemeClr val="dk1"/>
                </a:solidFill>
                <a:latin typeface="游ゴシック" panose="020B0400000000000000" pitchFamily="50" charset="-128"/>
                <a:ea typeface="游ゴシック" panose="020B0400000000000000" pitchFamily="50" charset="-128"/>
                <a:sym typeface="Arial"/>
              </a:rPr>
              <a:t>QRコード</a:t>
            </a:r>
            <a:r>
              <a:rPr lang="ja-JP" altLang="en-US" sz="1800" b="1">
                <a:solidFill>
                  <a:schemeClr val="dk1"/>
                </a:solidFill>
                <a:latin typeface="游ゴシック" panose="020B0400000000000000" pitchFamily="50" charset="-128"/>
                <a:ea typeface="游ゴシック" panose="020B0400000000000000" pitchFamily="50" charset="-128"/>
                <a:sym typeface="Arial"/>
              </a:rPr>
              <a:t>の</a:t>
            </a:r>
            <a:r>
              <a:rPr lang="ja-JP" altLang="en-US" sz="1800" b="1">
                <a:solidFill>
                  <a:schemeClr val="dk1"/>
                </a:solidFill>
                <a:latin typeface="游ゴシック" panose="020B0400000000000000" pitchFamily="50" charset="-128"/>
                <a:ea typeface="游ゴシック" panose="020B0400000000000000" pitchFamily="50" charset="-128"/>
              </a:rPr>
              <a:t>読み取り、もしくは</a:t>
            </a:r>
            <a:r>
              <a:rPr lang="en-US" altLang="ja-JP" sz="1800" b="1">
                <a:solidFill>
                  <a:schemeClr val="dk1"/>
                </a:solidFill>
                <a:latin typeface="游ゴシック" panose="020B0400000000000000" pitchFamily="50" charset="-128"/>
                <a:ea typeface="游ゴシック" panose="020B0400000000000000" pitchFamily="50" charset="-128"/>
                <a:sym typeface="Arial"/>
              </a:rPr>
              <a:t>URL</a:t>
            </a:r>
            <a:r>
              <a:rPr lang="ja-JP" altLang="en-US" sz="1800" b="1">
                <a:solidFill>
                  <a:schemeClr val="dk1"/>
                </a:solidFill>
                <a:latin typeface="游ゴシック" panose="020B0400000000000000" pitchFamily="50" charset="-128"/>
                <a:ea typeface="游ゴシック" panose="020B0400000000000000" pitchFamily="50" charset="-128"/>
                <a:sym typeface="Arial"/>
              </a:rPr>
              <a:t>のご入力</a:t>
            </a:r>
            <a:r>
              <a:rPr lang="ja-JP" altLang="en-US" sz="1800" b="1">
                <a:solidFill>
                  <a:schemeClr val="dk1"/>
                </a:solidFill>
                <a:latin typeface="游ゴシック" panose="020B0400000000000000" pitchFamily="50" charset="-128"/>
                <a:ea typeface="游ゴシック" panose="020B0400000000000000" pitchFamily="50" charset="-128"/>
              </a:rPr>
              <a:t>をお願いいたします。</a:t>
            </a:r>
            <a:endParaRPr sz="1800" b="1">
              <a:solidFill>
                <a:schemeClr val="dk1"/>
              </a:solidFill>
              <a:latin typeface="游ゴシック" panose="020B0400000000000000" pitchFamily="50" charset="-128"/>
              <a:ea typeface="游ゴシック" panose="020B0400000000000000" pitchFamily="50" charset="-128"/>
              <a:sym typeface="Arial"/>
            </a:endParaRPr>
          </a:p>
        </p:txBody>
      </p:sp>
      <p:grpSp>
        <p:nvGrpSpPr>
          <p:cNvPr id="309" name="Google Shape;309;p12"/>
          <p:cNvGrpSpPr/>
          <p:nvPr/>
        </p:nvGrpSpPr>
        <p:grpSpPr>
          <a:xfrm>
            <a:off x="5047271" y="1531388"/>
            <a:ext cx="4284000" cy="1146061"/>
            <a:chOff x="523368" y="1313243"/>
            <a:chExt cx="4284000" cy="1146061"/>
          </a:xfrm>
        </p:grpSpPr>
        <p:sp>
          <p:nvSpPr>
            <p:cNvPr id="310" name="Google Shape;310;p12"/>
            <p:cNvSpPr/>
            <p:nvPr/>
          </p:nvSpPr>
          <p:spPr>
            <a:xfrm>
              <a:off x="523368" y="1313243"/>
              <a:ext cx="4284000" cy="1008000"/>
            </a:xfrm>
            <a:prstGeom prst="roundRect">
              <a:avLst>
                <a:gd name="adj" fmla="val 6433"/>
              </a:avLst>
            </a:prstGeom>
            <a:solidFill>
              <a:schemeClr val="lt1"/>
            </a:solidFill>
            <a:ln>
              <a:noFill/>
            </a:ln>
            <a:effectLst>
              <a:outerShdw blurRad="304800" dist="25400" dir="5400000" sx="101055" sy="101055" algn="t"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ja-JP" b="1">
                  <a:solidFill>
                    <a:schemeClr val="dk1"/>
                  </a:solidFill>
                  <a:latin typeface="Yu Gothic" panose="020B0400000000000000" pitchFamily="34" charset="-128"/>
                  <a:ea typeface="Yu Gothic" panose="020B0400000000000000" pitchFamily="34" charset="-128"/>
                  <a:sym typeface="Arial"/>
                </a:rPr>
                <a:t>ネスカフェ アンバサダー ウェルカムセンター</a:t>
              </a:r>
              <a:r>
                <a:rPr lang="ja-JP" altLang="en-US" b="1">
                  <a:solidFill>
                    <a:schemeClr val="dk1"/>
                  </a:solidFill>
                  <a:latin typeface="Yu Gothic" panose="020B0400000000000000" pitchFamily="34" charset="-128"/>
                  <a:ea typeface="Yu Gothic" panose="020B0400000000000000" pitchFamily="34" charset="-128"/>
                </a:rPr>
                <a:t> </a:t>
              </a:r>
              <a:endParaRPr lang="en-US" altLang="ja-JP" b="1">
                <a:solidFill>
                  <a:schemeClr val="dk1"/>
                </a:solidFill>
                <a:latin typeface="Yu Gothic" panose="020B0400000000000000" pitchFamily="34" charset="-128"/>
                <a:ea typeface="Yu Gothic" panose="020B0400000000000000" pitchFamily="34" charset="-128"/>
              </a:endParaRPr>
            </a:p>
            <a:p>
              <a:pPr marL="0" marR="0" lvl="0" indent="0" algn="ctr" rtl="0">
                <a:lnSpc>
                  <a:spcPct val="120000"/>
                </a:lnSpc>
                <a:spcBef>
                  <a:spcPts val="0"/>
                </a:spcBef>
                <a:spcAft>
                  <a:spcPts val="0"/>
                </a:spcAft>
                <a:buNone/>
              </a:pPr>
              <a:r>
                <a:rPr lang="ja-JP" altLang="en-US" sz="1600" b="1">
                  <a:solidFill>
                    <a:schemeClr val="dk1"/>
                  </a:solidFill>
                  <a:latin typeface="Yu Gothic" panose="020B0400000000000000" pitchFamily="34" charset="-128"/>
                  <a:ea typeface="Yu Gothic" panose="020B0400000000000000" pitchFamily="34" charset="-128"/>
                </a:rPr>
                <a:t>折り返し電話予約フォーム</a:t>
              </a:r>
              <a:endParaRPr sz="1600" b="1">
                <a:solidFill>
                  <a:schemeClr val="dk1"/>
                </a:solidFill>
                <a:latin typeface="Yu Gothic" panose="020B0400000000000000" pitchFamily="34" charset="-128"/>
                <a:ea typeface="Yu Gothic" panose="020B0400000000000000" pitchFamily="34" charset="-128"/>
                <a:sym typeface="Arial"/>
              </a:endParaRPr>
            </a:p>
          </p:txBody>
        </p:sp>
        <p:sp>
          <p:nvSpPr>
            <p:cNvPr id="311" name="Google Shape;311;p12"/>
            <p:cNvSpPr/>
            <p:nvPr/>
          </p:nvSpPr>
          <p:spPr>
            <a:xfrm rot="10800000">
              <a:off x="2426643" y="2273356"/>
              <a:ext cx="477451" cy="185948"/>
            </a:xfrm>
            <a:prstGeom prst="triangle">
              <a:avLst>
                <a:gd name="adj" fmla="val 50000"/>
              </a:avLst>
            </a:prstGeom>
            <a:solidFill>
              <a:schemeClr val="lt1"/>
            </a:solidFill>
            <a:ln>
              <a:noFill/>
            </a:ln>
            <a:effectLst>
              <a:outerShdw blurRad="50800" dist="50800" dir="5400000" algn="ctr" rotWithShape="0">
                <a:srgbClr val="44240C">
                  <a:alpha val="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chemeClr val="lt1"/>
                </a:solidFill>
                <a:latin typeface="Yu Gothic" panose="020B0400000000000000" pitchFamily="34" charset="-128"/>
                <a:ea typeface="Yu Gothic" panose="020B0400000000000000" pitchFamily="34" charset="-128"/>
                <a:sym typeface="Arial"/>
              </a:endParaRPr>
            </a:p>
          </p:txBody>
        </p:sp>
      </p:grpSp>
      <p:sp>
        <p:nvSpPr>
          <p:cNvPr id="312" name="Google Shape;312;p12"/>
          <p:cNvSpPr txBox="1">
            <a:spLocks noGrp="1"/>
          </p:cNvSpPr>
          <p:nvPr>
            <p:ph type="title"/>
          </p:nvPr>
        </p:nvSpPr>
        <p:spPr>
          <a:xfrm>
            <a:off x="788987" y="312843"/>
            <a:ext cx="8543925"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sz="2400" b="1">
                <a:latin typeface="Arial"/>
                <a:ea typeface="Arial"/>
                <a:cs typeface="Arial"/>
                <a:sym typeface="Arial"/>
              </a:rPr>
              <a:t>お問い合わせ先</a:t>
            </a:r>
            <a:endParaRPr/>
          </a:p>
        </p:txBody>
      </p:sp>
      <p:sp>
        <p:nvSpPr>
          <p:cNvPr id="3" name="Google Shape;298;p12">
            <a:extLst>
              <a:ext uri="{FF2B5EF4-FFF2-40B4-BE49-F238E27FC236}">
                <a16:creationId xmlns:a16="http://schemas.microsoft.com/office/drawing/2014/main" id="{60E98306-0115-BEA9-6FCA-55DA86697A37}"/>
              </a:ext>
            </a:extLst>
          </p:cNvPr>
          <p:cNvSpPr txBox="1"/>
          <p:nvPr/>
        </p:nvSpPr>
        <p:spPr>
          <a:xfrm>
            <a:off x="4997783" y="5507123"/>
            <a:ext cx="4382976"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ja-JP" altLang="en-US" sz="1200">
                <a:solidFill>
                  <a:schemeClr val="dk1"/>
                </a:solidFill>
                <a:latin typeface="Yu Gothic Medium" panose="020B0400000000000000" pitchFamily="34" charset="-128"/>
                <a:ea typeface="Yu Gothic Medium" panose="020B0400000000000000" pitchFamily="34" charset="-128"/>
              </a:rPr>
              <a:t>ご予約いただいたご希望の時間帯に</a:t>
            </a:r>
            <a:endParaRPr lang="en-US" altLang="ja-JP" sz="1200">
              <a:solidFill>
                <a:schemeClr val="dk1"/>
              </a:solidFill>
              <a:latin typeface="Yu Gothic Medium" panose="020B0400000000000000" pitchFamily="34" charset="-128"/>
              <a:ea typeface="Yu Gothic Medium" panose="020B0400000000000000" pitchFamily="34" charset="-128"/>
            </a:endParaRPr>
          </a:p>
          <a:p>
            <a:pPr marL="0" marR="0" lvl="0" indent="0" algn="ctr" rtl="0">
              <a:lnSpc>
                <a:spcPct val="120000"/>
              </a:lnSpc>
              <a:spcBef>
                <a:spcPts val="0"/>
              </a:spcBef>
              <a:spcAft>
                <a:spcPts val="0"/>
              </a:spcAft>
              <a:buNone/>
            </a:pPr>
            <a:r>
              <a:rPr lang="ja-JP" altLang="en-US" sz="1200">
                <a:solidFill>
                  <a:schemeClr val="dk1"/>
                </a:solidFill>
                <a:latin typeface="Yu Gothic Medium" panose="020B0400000000000000" pitchFamily="34" charset="-128"/>
                <a:ea typeface="Yu Gothic Medium" panose="020B0400000000000000" pitchFamily="34" charset="-128"/>
                <a:sym typeface="Arial"/>
              </a:rPr>
              <a:t>コールセンターからお電話を差し上げます（無料）</a:t>
            </a:r>
            <a:endParaRPr sz="1200">
              <a:solidFill>
                <a:schemeClr val="dk1"/>
              </a:solidFill>
              <a:latin typeface="Yu Gothic Medium" panose="020B0400000000000000" pitchFamily="34" charset="-128"/>
              <a:ea typeface="Yu Gothic Medium" panose="020B0400000000000000" pitchFamily="34" charset="-128"/>
              <a:sym typeface="Arial"/>
            </a:endParaRPr>
          </a:p>
        </p:txBody>
      </p:sp>
      <p:pic>
        <p:nvPicPr>
          <p:cNvPr id="8" name="図 7" descr="QR コード&#10;&#10;自動的に生成された説明">
            <a:extLst>
              <a:ext uri="{FF2B5EF4-FFF2-40B4-BE49-F238E27FC236}">
                <a16:creationId xmlns:a16="http://schemas.microsoft.com/office/drawing/2014/main" id="{97498E08-789B-EC4A-F852-FD49AD318458}"/>
              </a:ext>
            </a:extLst>
          </p:cNvPr>
          <p:cNvPicPr>
            <a:picLocks noChangeAspect="1"/>
          </p:cNvPicPr>
          <p:nvPr/>
        </p:nvPicPr>
        <p:blipFill>
          <a:blip r:embed="rId3"/>
          <a:stretch>
            <a:fillRect/>
          </a:stretch>
        </p:blipFill>
        <p:spPr>
          <a:xfrm>
            <a:off x="6235975" y="2911844"/>
            <a:ext cx="1931325" cy="1931325"/>
          </a:xfrm>
          <a:prstGeom prst="rect">
            <a:avLst/>
          </a:prstGeom>
        </p:spPr>
      </p:pic>
      <p:pic>
        <p:nvPicPr>
          <p:cNvPr id="10" name="図 9" descr="QR コード&#10;&#10;自動的に生成された説明">
            <a:extLst>
              <a:ext uri="{FF2B5EF4-FFF2-40B4-BE49-F238E27FC236}">
                <a16:creationId xmlns:a16="http://schemas.microsoft.com/office/drawing/2014/main" id="{59F6164E-972B-6548-5994-FABFA312ABA1}"/>
              </a:ext>
            </a:extLst>
          </p:cNvPr>
          <p:cNvPicPr>
            <a:picLocks noChangeAspect="1"/>
          </p:cNvPicPr>
          <p:nvPr/>
        </p:nvPicPr>
        <p:blipFill>
          <a:blip r:embed="rId4"/>
          <a:stretch>
            <a:fillRect/>
          </a:stretch>
        </p:blipFill>
        <p:spPr>
          <a:xfrm>
            <a:off x="1751067" y="2911844"/>
            <a:ext cx="1931324" cy="1931324"/>
          </a:xfrm>
          <a:prstGeom prst="rect">
            <a:avLst/>
          </a:prstGeom>
        </p:spPr>
      </p:pic>
      <p:sp>
        <p:nvSpPr>
          <p:cNvPr id="2" name="テキスト ボックス 1">
            <a:extLst>
              <a:ext uri="{FF2B5EF4-FFF2-40B4-BE49-F238E27FC236}">
                <a16:creationId xmlns:a16="http://schemas.microsoft.com/office/drawing/2014/main" id="{7AB416DC-9158-9DE1-4382-63AFEABC2A55}"/>
              </a:ext>
            </a:extLst>
          </p:cNvPr>
          <p:cNvSpPr txBox="1"/>
          <p:nvPr/>
        </p:nvSpPr>
        <p:spPr>
          <a:xfrm>
            <a:off x="1584251" y="4976037"/>
            <a:ext cx="2541182" cy="369332"/>
          </a:xfrm>
          <a:prstGeom prst="rect">
            <a:avLst/>
          </a:prstGeom>
          <a:noFill/>
        </p:spPr>
        <p:txBody>
          <a:bodyPr wrap="square">
            <a:spAutoFit/>
          </a:bodyPr>
          <a:lstStyle/>
          <a:p>
            <a:r>
              <a:rPr lang="en-US" altLang="ja-JP" sz="1800" b="1" i="0" u="none" strike="noStrike">
                <a:solidFill>
                  <a:srgbClr val="CA123F"/>
                </a:solidFill>
                <a:effectLst/>
                <a:latin typeface="Quattrocento Sans" panose="020B0502050000020003" pitchFamily="34" charset="0"/>
                <a:hlinkClick r:id="rId5"/>
              </a:rPr>
              <a:t>https://nes.tl/workfaq</a:t>
            </a:r>
            <a:endParaRPr lang="ja-JP" altLang="en-US"/>
          </a:p>
        </p:txBody>
      </p:sp>
      <p:sp>
        <p:nvSpPr>
          <p:cNvPr id="4" name="テキスト ボックス 3">
            <a:extLst>
              <a:ext uri="{FF2B5EF4-FFF2-40B4-BE49-F238E27FC236}">
                <a16:creationId xmlns:a16="http://schemas.microsoft.com/office/drawing/2014/main" id="{D79D4D3A-AE1F-3381-E243-F6F86C9A797A}"/>
              </a:ext>
            </a:extLst>
          </p:cNvPr>
          <p:cNvSpPr txBox="1"/>
          <p:nvPr/>
        </p:nvSpPr>
        <p:spPr>
          <a:xfrm>
            <a:off x="5986131" y="4976037"/>
            <a:ext cx="2541182" cy="369332"/>
          </a:xfrm>
          <a:prstGeom prst="rect">
            <a:avLst/>
          </a:prstGeom>
          <a:noFill/>
        </p:spPr>
        <p:txBody>
          <a:bodyPr wrap="square">
            <a:spAutoFit/>
          </a:bodyPr>
          <a:lstStyle/>
          <a:p>
            <a:r>
              <a:rPr lang="en-US" altLang="ja-JP" sz="1800" b="1" i="0" u="none" strike="noStrike">
                <a:solidFill>
                  <a:srgbClr val="CA123F"/>
                </a:solidFill>
                <a:effectLst/>
                <a:latin typeface="Quattrocento Sans" panose="020B0502050000020003" pitchFamily="34" charset="0"/>
                <a:hlinkClick r:id="rId6"/>
              </a:rPr>
              <a:t>https://nes.tl/awcform</a:t>
            </a:r>
            <a:r>
              <a:rPr lang="en-US" altLang="ja-JP" sz="1800" b="0" i="0">
                <a:solidFill>
                  <a:srgbClr val="000000"/>
                </a:solidFill>
                <a:effectLst/>
                <a:latin typeface="Quattrocento Sans" panose="020B0502050000020003" pitchFamily="34" charset="0"/>
                <a:hlinkClick r:id="rId6"/>
              </a:rPr>
              <a:t>​</a:t>
            </a:r>
            <a:endParaRPr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4"/>
          <p:cNvSpPr txBox="1"/>
          <p:nvPr/>
        </p:nvSpPr>
        <p:spPr>
          <a:xfrm>
            <a:off x="741909" y="4778668"/>
            <a:ext cx="3327611" cy="3600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sz="975" dirty="0">
                <a:solidFill>
                  <a:srgbClr val="505050"/>
                </a:solidFill>
                <a:latin typeface="游ゴシック" panose="020B0400000000000000" pitchFamily="50" charset="-128"/>
                <a:ea typeface="游ゴシック" panose="020B0400000000000000" pitchFamily="50" charset="-128"/>
                <a:sym typeface="Arial"/>
              </a:rPr>
              <a:t>※ こちらの資料の情報は</a:t>
            </a:r>
            <a:r>
              <a:rPr lang="ja-JP" sz="975" b="1" dirty="0">
                <a:solidFill>
                  <a:srgbClr val="505050"/>
                </a:solidFill>
                <a:latin typeface="游ゴシック" panose="020B0400000000000000" pitchFamily="50" charset="-128"/>
                <a:ea typeface="游ゴシック" panose="020B0400000000000000" pitchFamily="50" charset="-128"/>
                <a:sym typeface="Arial"/>
              </a:rPr>
              <a:t>202</a:t>
            </a:r>
            <a:r>
              <a:rPr lang="en-US" altLang="ja-JP" sz="975" b="1" dirty="0">
                <a:solidFill>
                  <a:srgbClr val="505050"/>
                </a:solidFill>
                <a:latin typeface="游ゴシック" panose="020B0400000000000000" pitchFamily="50" charset="-128"/>
                <a:ea typeface="游ゴシック" panose="020B0400000000000000" pitchFamily="50" charset="-128"/>
                <a:sym typeface="Arial"/>
              </a:rPr>
              <a:t>5</a:t>
            </a:r>
            <a:r>
              <a:rPr lang="ja-JP" sz="975" b="1" dirty="0">
                <a:solidFill>
                  <a:srgbClr val="505050"/>
                </a:solidFill>
                <a:latin typeface="游ゴシック" panose="020B0400000000000000" pitchFamily="50" charset="-128"/>
                <a:ea typeface="游ゴシック" panose="020B0400000000000000" pitchFamily="50" charset="-128"/>
                <a:sym typeface="Arial"/>
              </a:rPr>
              <a:t>年</a:t>
            </a:r>
            <a:r>
              <a:rPr lang="en-US" altLang="ja-JP" sz="975" b="1" dirty="0">
                <a:solidFill>
                  <a:srgbClr val="505050"/>
                </a:solidFill>
                <a:latin typeface="游ゴシック" panose="020B0400000000000000" pitchFamily="50" charset="-128"/>
                <a:ea typeface="游ゴシック" panose="020B0400000000000000" pitchFamily="50" charset="-128"/>
                <a:sym typeface="Arial"/>
              </a:rPr>
              <a:t>3</a:t>
            </a:r>
            <a:r>
              <a:rPr lang="ja-JP" sz="975" b="1" dirty="0">
                <a:solidFill>
                  <a:srgbClr val="505050"/>
                </a:solidFill>
                <a:latin typeface="游ゴシック" panose="020B0400000000000000" pitchFamily="50" charset="-128"/>
                <a:ea typeface="游ゴシック" panose="020B0400000000000000" pitchFamily="50" charset="-128"/>
                <a:sym typeface="Arial"/>
              </a:rPr>
              <a:t>月</a:t>
            </a:r>
            <a:r>
              <a:rPr lang="en-US" altLang="ja-JP" sz="975" b="1" dirty="0">
                <a:solidFill>
                  <a:srgbClr val="505050"/>
                </a:solidFill>
                <a:latin typeface="游ゴシック" panose="020B0400000000000000" pitchFamily="50" charset="-128"/>
                <a:ea typeface="游ゴシック" panose="020B0400000000000000" pitchFamily="50" charset="-128"/>
                <a:sym typeface="Arial"/>
              </a:rPr>
              <a:t>25</a:t>
            </a:r>
            <a:r>
              <a:rPr lang="ja-JP" sz="975" b="1" dirty="0">
                <a:solidFill>
                  <a:srgbClr val="505050"/>
                </a:solidFill>
                <a:latin typeface="游ゴシック" panose="020B0400000000000000" pitchFamily="50" charset="-128"/>
                <a:ea typeface="游ゴシック" panose="020B0400000000000000" pitchFamily="50" charset="-128"/>
                <a:sym typeface="Arial"/>
              </a:rPr>
              <a:t>日(</a:t>
            </a:r>
            <a:r>
              <a:rPr lang="ja-JP" altLang="en-US" sz="975" b="1" dirty="0">
                <a:solidFill>
                  <a:srgbClr val="505050"/>
                </a:solidFill>
                <a:latin typeface="游ゴシック" panose="020B0400000000000000" pitchFamily="50" charset="-128"/>
                <a:ea typeface="游ゴシック" panose="020B0400000000000000" pitchFamily="50" charset="-128"/>
              </a:rPr>
              <a:t>火</a:t>
            </a:r>
            <a:r>
              <a:rPr lang="ja-JP" sz="975" b="1" dirty="0">
                <a:solidFill>
                  <a:srgbClr val="505050"/>
                </a:solidFill>
                <a:latin typeface="游ゴシック" panose="020B0400000000000000" pitchFamily="50" charset="-128"/>
                <a:ea typeface="游ゴシック" panose="020B0400000000000000" pitchFamily="50" charset="-128"/>
                <a:sym typeface="Arial"/>
              </a:rPr>
              <a:t>)</a:t>
            </a:r>
            <a:r>
              <a:rPr lang="ja-JP" sz="975" dirty="0">
                <a:solidFill>
                  <a:srgbClr val="505050"/>
                </a:solidFill>
                <a:latin typeface="游ゴシック" panose="020B0400000000000000" pitchFamily="50" charset="-128"/>
                <a:ea typeface="游ゴシック" panose="020B0400000000000000" pitchFamily="50" charset="-128"/>
                <a:sym typeface="Arial"/>
              </a:rPr>
              <a:t>のものであり、　　</a:t>
            </a:r>
            <a:endParaRPr sz="975" dirty="0">
              <a:solidFill>
                <a:srgbClr val="505050"/>
              </a:solidFill>
              <a:latin typeface="游ゴシック" panose="020B0400000000000000" pitchFamily="50" charset="-128"/>
              <a:ea typeface="游ゴシック" panose="020B0400000000000000" pitchFamily="50" charset="-128"/>
              <a:sym typeface="Arial"/>
            </a:endParaRPr>
          </a:p>
          <a:p>
            <a:pPr marL="0" marR="0" lvl="0" indent="0" algn="l" rtl="0">
              <a:lnSpc>
                <a:spcPct val="120000"/>
              </a:lnSpc>
              <a:spcBef>
                <a:spcPts val="0"/>
              </a:spcBef>
              <a:spcAft>
                <a:spcPts val="0"/>
              </a:spcAft>
              <a:buNone/>
            </a:pPr>
            <a:r>
              <a:rPr lang="ja-JP" sz="975" dirty="0">
                <a:solidFill>
                  <a:srgbClr val="505050"/>
                </a:solidFill>
                <a:latin typeface="游ゴシック" panose="020B0400000000000000" pitchFamily="50" charset="-128"/>
                <a:ea typeface="游ゴシック" panose="020B0400000000000000" pitchFamily="50" charset="-128"/>
                <a:sym typeface="Arial"/>
              </a:rPr>
              <a:t>　 変更になる場合がございます。</a:t>
            </a:r>
            <a:endParaRPr sz="975" dirty="0">
              <a:solidFill>
                <a:srgbClr val="505050"/>
              </a:solidFill>
              <a:latin typeface="游ゴシック" panose="020B0400000000000000" pitchFamily="50" charset="-128"/>
              <a:ea typeface="游ゴシック" panose="020B0400000000000000" pitchFamily="50" charset="-128"/>
              <a:sym typeface="Arial"/>
            </a:endParaRPr>
          </a:p>
        </p:txBody>
      </p:sp>
      <p:sp>
        <p:nvSpPr>
          <p:cNvPr id="198" name="Google Shape;198;p4"/>
          <p:cNvSpPr txBox="1"/>
          <p:nvPr/>
        </p:nvSpPr>
        <p:spPr>
          <a:xfrm>
            <a:off x="725365" y="2778061"/>
            <a:ext cx="3193182" cy="710964"/>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altLang="ja-JP" sz="4400" b="1">
                <a:solidFill>
                  <a:srgbClr val="CA123F"/>
                </a:solidFill>
                <a:latin typeface="游ゴシック" panose="020B0400000000000000" pitchFamily="50" charset="-128"/>
                <a:ea typeface="游ゴシック" panose="020B0400000000000000" pitchFamily="50" charset="-128"/>
              </a:rPr>
              <a:t>Café stand</a:t>
            </a:r>
            <a:endParaRPr sz="4400" b="1">
              <a:solidFill>
                <a:srgbClr val="CA123F"/>
              </a:solidFill>
              <a:latin typeface="游ゴシック" panose="020B0400000000000000" pitchFamily="50" charset="-128"/>
              <a:ea typeface="游ゴシック" panose="020B0400000000000000" pitchFamily="50" charset="-128"/>
            </a:endParaRPr>
          </a:p>
        </p:txBody>
      </p:sp>
      <p:sp>
        <p:nvSpPr>
          <p:cNvPr id="200" name="Google Shape;200;p4"/>
          <p:cNvSpPr/>
          <p:nvPr/>
        </p:nvSpPr>
        <p:spPr>
          <a:xfrm>
            <a:off x="6873224" y="0"/>
            <a:ext cx="3032776" cy="6858000"/>
          </a:xfrm>
          <a:prstGeom prst="rect">
            <a:avLst/>
          </a:prstGeom>
          <a:solidFill>
            <a:srgbClr val="F6F0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sym typeface="Arial"/>
            </a:endParaRPr>
          </a:p>
        </p:txBody>
      </p:sp>
      <p:sp>
        <p:nvSpPr>
          <p:cNvPr id="204" name="Google Shape;204;p4"/>
          <p:cNvSpPr txBox="1"/>
          <p:nvPr/>
        </p:nvSpPr>
        <p:spPr>
          <a:xfrm>
            <a:off x="741909" y="3619306"/>
            <a:ext cx="3050515" cy="5909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sz="1600" b="1">
                <a:solidFill>
                  <a:schemeClr val="dk1"/>
                </a:solidFill>
                <a:latin typeface="游ゴシック" panose="020B0400000000000000" pitchFamily="50" charset="-128"/>
                <a:ea typeface="游ゴシック" panose="020B0400000000000000" pitchFamily="50" charset="-128"/>
                <a:sym typeface="Arial"/>
              </a:rPr>
              <a:t>ネスカフェ ドルチェ グスト </a:t>
            </a:r>
            <a:endParaRPr sz="1600" b="1">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0000"/>
              </a:lnSpc>
              <a:spcBef>
                <a:spcPts val="0"/>
              </a:spcBef>
              <a:spcAft>
                <a:spcPts val="0"/>
              </a:spcAft>
              <a:buNone/>
            </a:pPr>
            <a:r>
              <a:rPr lang="ja-JP" sz="1600" b="1">
                <a:solidFill>
                  <a:schemeClr val="dk1"/>
                </a:solidFill>
                <a:latin typeface="游ゴシック" panose="020B0400000000000000" pitchFamily="50" charset="-128"/>
                <a:ea typeface="游ゴシック" panose="020B0400000000000000" pitchFamily="50" charset="-128"/>
                <a:sym typeface="Arial"/>
              </a:rPr>
              <a:t>ジェニオ エス タッチ ご紹介資料</a:t>
            </a:r>
            <a:endParaRPr sz="1600" b="1">
              <a:solidFill>
                <a:schemeClr val="dk1"/>
              </a:solidFill>
              <a:latin typeface="游ゴシック" panose="020B0400000000000000" pitchFamily="50" charset="-128"/>
              <a:ea typeface="游ゴシック" panose="020B0400000000000000" pitchFamily="50" charset="-128"/>
              <a:sym typeface="Arial"/>
            </a:endParaRPr>
          </a:p>
        </p:txBody>
      </p:sp>
      <p:pic>
        <p:nvPicPr>
          <p:cNvPr id="206" name="Google Shape;206;p4" descr="グラフィカル ユーザー インターフェイス, アプリケーション&#10;&#10;自動的に生成された説明"/>
          <p:cNvPicPr preferRelativeResize="0"/>
          <p:nvPr/>
        </p:nvPicPr>
        <p:blipFill rotWithShape="1">
          <a:blip r:embed="rId3">
            <a:alphaModFix/>
          </a:blip>
          <a:srcRect/>
          <a:stretch/>
        </p:blipFill>
        <p:spPr>
          <a:xfrm>
            <a:off x="92631" y="79169"/>
            <a:ext cx="1860019" cy="723210"/>
          </a:xfrm>
          <a:prstGeom prst="rect">
            <a:avLst/>
          </a:prstGeom>
          <a:noFill/>
          <a:ln>
            <a:noFill/>
          </a:ln>
        </p:spPr>
      </p:pic>
      <p:pic>
        <p:nvPicPr>
          <p:cNvPr id="5" name="図 4">
            <a:extLst>
              <a:ext uri="{FF2B5EF4-FFF2-40B4-BE49-F238E27FC236}">
                <a16:creationId xmlns:a16="http://schemas.microsoft.com/office/drawing/2014/main" id="{0CAC09C0-8E2F-8CAA-CBFD-37C439A69819}"/>
              </a:ext>
            </a:extLst>
          </p:cNvPr>
          <p:cNvPicPr>
            <a:picLocks noChangeAspect="1"/>
          </p:cNvPicPr>
          <p:nvPr/>
        </p:nvPicPr>
        <p:blipFill>
          <a:blip r:embed="rId4"/>
          <a:srcRect l="9596" r="9596"/>
          <a:stretch/>
        </p:blipFill>
        <p:spPr>
          <a:xfrm>
            <a:off x="4430787" y="1197133"/>
            <a:ext cx="4807080" cy="4463556"/>
          </a:xfrm>
          <a:prstGeom prst="roundRect">
            <a:avLst>
              <a:gd name="adj" fmla="val 1703"/>
            </a:avLst>
          </a:prstGeom>
        </p:spPr>
      </p:pic>
      <p:pic>
        <p:nvPicPr>
          <p:cNvPr id="3" name="図 2" descr="テキスト, ロゴ, 会社名&#10;&#10;自動的に生成された説明">
            <a:extLst>
              <a:ext uri="{FF2B5EF4-FFF2-40B4-BE49-F238E27FC236}">
                <a16:creationId xmlns:a16="http://schemas.microsoft.com/office/drawing/2014/main" id="{EB1F2868-1E24-FB13-4EC1-57BC85D8D768}"/>
              </a:ext>
            </a:extLst>
          </p:cNvPr>
          <p:cNvPicPr>
            <a:picLocks noChangeAspect="1"/>
          </p:cNvPicPr>
          <p:nvPr/>
        </p:nvPicPr>
        <p:blipFill>
          <a:blip r:embed="rId5"/>
          <a:stretch>
            <a:fillRect/>
          </a:stretch>
        </p:blipFill>
        <p:spPr>
          <a:xfrm>
            <a:off x="480232" y="1796293"/>
            <a:ext cx="1860020" cy="851487"/>
          </a:xfrm>
          <a:prstGeom prst="rect">
            <a:avLst/>
          </a:prstGeom>
        </p:spPr>
      </p:pic>
      <p:sp>
        <p:nvSpPr>
          <p:cNvPr id="8" name="Google Shape;202;p4">
            <a:extLst>
              <a:ext uri="{FF2B5EF4-FFF2-40B4-BE49-F238E27FC236}">
                <a16:creationId xmlns:a16="http://schemas.microsoft.com/office/drawing/2014/main" id="{9800064E-3E71-B4BF-D3B0-DD7877F559F7}"/>
              </a:ext>
            </a:extLst>
          </p:cNvPr>
          <p:cNvSpPr txBox="1"/>
          <p:nvPr/>
        </p:nvSpPr>
        <p:spPr>
          <a:xfrm>
            <a:off x="7021945" y="6569951"/>
            <a:ext cx="2346822" cy="129266"/>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ja-JP" sz="700" b="0" i="0">
                <a:solidFill>
                  <a:srgbClr val="AEABAB"/>
                </a:solidFill>
                <a:latin typeface="游ゴシック" panose="020B0400000000000000" pitchFamily="50" charset="-128"/>
                <a:ea typeface="游ゴシック" panose="020B0400000000000000" pitchFamily="50" charset="-128"/>
                <a:cs typeface="Roboto"/>
                <a:sym typeface="Roboto"/>
              </a:rPr>
              <a:t>Copyright © Nestle Group All Rights Reserved.</a:t>
            </a:r>
            <a:endParaRPr sz="700">
              <a:solidFill>
                <a:srgbClr val="AEABAB"/>
              </a:solidFill>
              <a:latin typeface="游ゴシック" panose="020B0400000000000000" pitchFamily="50" charset="-128"/>
              <a:ea typeface="游ゴシック" panose="020B0400000000000000" pitchFamily="50" charset="-128"/>
              <a:sym typeface="Arial"/>
            </a:endParaRPr>
          </a:p>
        </p:txBody>
      </p:sp>
      <p:pic>
        <p:nvPicPr>
          <p:cNvPr id="2" name="図 1" descr="ロゴ, 会社名&#10;&#10;自動的に生成された説明">
            <a:extLst>
              <a:ext uri="{FF2B5EF4-FFF2-40B4-BE49-F238E27FC236}">
                <a16:creationId xmlns:a16="http://schemas.microsoft.com/office/drawing/2014/main" id="{124C37DA-9104-D417-9747-EC0CFC0ED7E4}"/>
              </a:ext>
            </a:extLst>
          </p:cNvPr>
          <p:cNvPicPr>
            <a:picLocks noChangeAspect="1"/>
          </p:cNvPicPr>
          <p:nvPr/>
        </p:nvPicPr>
        <p:blipFill>
          <a:blip r:embed="rId6"/>
          <a:srcRect l="46686" r="1"/>
          <a:stretch/>
        </p:blipFill>
        <p:spPr>
          <a:xfrm>
            <a:off x="8043017" y="4476128"/>
            <a:ext cx="1325750" cy="132527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6"/>
          <p:cNvSpPr/>
          <p:nvPr/>
        </p:nvSpPr>
        <p:spPr>
          <a:xfrm>
            <a:off x="0" y="0"/>
            <a:ext cx="567752" cy="6858000"/>
          </a:xfrm>
          <a:prstGeom prst="rect">
            <a:avLst/>
          </a:prstGeom>
          <a:solidFill>
            <a:srgbClr val="F6F0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sym typeface="Arial"/>
            </a:endParaRPr>
          </a:p>
        </p:txBody>
      </p:sp>
      <p:sp>
        <p:nvSpPr>
          <p:cNvPr id="6" name="テキスト ボックス 5">
            <a:extLst>
              <a:ext uri="{FF2B5EF4-FFF2-40B4-BE49-F238E27FC236}">
                <a16:creationId xmlns:a16="http://schemas.microsoft.com/office/drawing/2014/main" id="{9ED1E94A-5E03-7022-024A-49A2A12888E4}"/>
              </a:ext>
            </a:extLst>
          </p:cNvPr>
          <p:cNvSpPr txBox="1"/>
          <p:nvPr/>
        </p:nvSpPr>
        <p:spPr>
          <a:xfrm>
            <a:off x="1790951" y="1075341"/>
            <a:ext cx="5513743" cy="4763420"/>
          </a:xfrm>
          <a:prstGeom prst="rect">
            <a:avLst/>
          </a:prstGeom>
          <a:noFill/>
        </p:spPr>
        <p:txBody>
          <a:bodyPr wrap="square" lIns="0" tIns="0" rIns="0" bIns="0">
            <a:spAutoFit/>
          </a:bodyPr>
          <a:lstStyle/>
          <a:p>
            <a:pPr rtl="0">
              <a:lnSpc>
                <a:spcPct val="250000"/>
              </a:lnSpc>
              <a:spcBef>
                <a:spcPts val="0"/>
              </a:spcBef>
              <a:spcAft>
                <a:spcPts val="0"/>
              </a:spcAft>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ネスカフェ アンバサダーとは</a:t>
            </a:r>
            <a:endParaRPr lang="en-US" altLang="ja-JP" u="none" strike="noStrike" dirty="0">
              <a:solidFill>
                <a:srgbClr val="000000"/>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dirty="0">
                <a:latin typeface="游ゴシック" panose="020B0400000000000000" pitchFamily="50" charset="-128"/>
                <a:ea typeface="游ゴシック" panose="020B0400000000000000" pitchFamily="50" charset="-128"/>
              </a:rPr>
              <a:t>Café stand</a:t>
            </a:r>
            <a:endParaRPr lang="en-US" altLang="ja-JP" dirty="0">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プラン内容</a:t>
            </a:r>
            <a:endParaRPr lang="en-US" altLang="ja-JP" u="none" strike="noStrike" dirty="0">
              <a:solidFill>
                <a:srgbClr val="000000"/>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kumimoji="1" lang="ja-JP" altLang="en-US" dirty="0">
                <a:latin typeface="游ゴシック" panose="020B0400000000000000" pitchFamily="50" charset="-128"/>
                <a:ea typeface="游ゴシック" panose="020B0400000000000000" pitchFamily="50" charset="-128"/>
              </a:rPr>
              <a:t>ネスカフェ ドルチェ グスト ジェニオ エス</a:t>
            </a:r>
            <a:r>
              <a:rPr kumimoji="1" lang="en-US" altLang="ja-JP" dirty="0">
                <a:latin typeface="游ゴシック" panose="020B0400000000000000" pitchFamily="50" charset="-128"/>
                <a:ea typeface="游ゴシック" panose="020B0400000000000000" pitchFamily="50" charset="-128"/>
              </a:rPr>
              <a:t> </a:t>
            </a:r>
            <a:r>
              <a:rPr kumimoji="1" lang="ja-JP" altLang="en-US" dirty="0">
                <a:latin typeface="游ゴシック" panose="020B0400000000000000" pitchFamily="50" charset="-128"/>
                <a:ea typeface="游ゴシック" panose="020B0400000000000000" pitchFamily="50" charset="-128"/>
              </a:rPr>
              <a:t>タッチ</a:t>
            </a:r>
            <a:endParaRPr lang="en-US" altLang="ja-JP" dirty="0">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カプセル</a:t>
            </a:r>
            <a:r>
              <a:rPr lang="en-US" altLang="ja-JP"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ラインアップ</a:t>
            </a:r>
            <a:endParaRPr lang="en-US" altLang="ja-JP" u="none" strike="noStrike" dirty="0">
              <a:solidFill>
                <a:srgbClr val="000000"/>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他のプランと比較</a:t>
            </a:r>
            <a:endParaRPr lang="en-US" altLang="ja-JP" u="none" strike="noStrike" dirty="0">
              <a:solidFill>
                <a:srgbClr val="000000"/>
              </a:solidFill>
              <a:effectLst/>
              <a:latin typeface="游ゴシック" panose="020B0400000000000000" pitchFamily="50" charset="-128"/>
              <a:ea typeface="游ゴシック" panose="020B0400000000000000" pitchFamily="50" charset="-128"/>
            </a:endParaRPr>
          </a:p>
          <a:p>
            <a:pPr>
              <a:lnSpc>
                <a:spcPct val="250000"/>
              </a:lnSpc>
            </a:pPr>
            <a:r>
              <a:rPr lang="ja-JP" altLang="en-US" u="none" strike="noStrike" dirty="0">
                <a:solidFill>
                  <a:srgbClr val="000000"/>
                </a:solidFill>
                <a:effectLst/>
                <a:latin typeface="游ゴシック" panose="020B0400000000000000" pitchFamily="50" charset="-128"/>
                <a:ea typeface="游ゴシック" panose="020B0400000000000000" pitchFamily="50" charset="-128"/>
              </a:rPr>
              <a:t>月々の費用</a:t>
            </a:r>
            <a:endParaRPr lang="en-US" altLang="ja-JP" u="none" strike="noStrike" dirty="0">
              <a:solidFill>
                <a:srgbClr val="000000"/>
              </a:solidFill>
              <a:effectLst/>
              <a:latin typeface="游ゴシック" panose="020B0400000000000000" pitchFamily="50" charset="-128"/>
              <a:ea typeface="游ゴシック" panose="020B0400000000000000" pitchFamily="50" charset="-128"/>
            </a:endParaRPr>
          </a:p>
          <a:p>
            <a:pPr>
              <a:lnSpc>
                <a:spcPct val="250000"/>
              </a:lnSpc>
            </a:pPr>
            <a:r>
              <a:rPr lang="ja-JP" altLang="en-US" dirty="0">
                <a:latin typeface="游ゴシック" panose="020B0400000000000000" pitchFamily="50" charset="-128"/>
                <a:ea typeface="游ゴシック" panose="020B0400000000000000" pitchFamily="50" charset="-128"/>
              </a:rPr>
              <a:t>定期便のおトクな特典</a:t>
            </a:r>
            <a:endParaRPr lang="en-US" altLang="ja-JP" dirty="0">
              <a:latin typeface="游ゴシック" panose="020B0400000000000000" pitchFamily="50" charset="-128"/>
              <a:ea typeface="游ゴシック" panose="020B0400000000000000" pitchFamily="50" charset="-128"/>
            </a:endParaRPr>
          </a:p>
          <a:p>
            <a:pPr>
              <a:lnSpc>
                <a:spcPct val="250000"/>
              </a:lnSpc>
            </a:pPr>
            <a:r>
              <a:rPr lang="ja-JP" altLang="en-US" dirty="0">
                <a:latin typeface="游ゴシック" panose="020B0400000000000000" pitchFamily="50" charset="-128"/>
                <a:ea typeface="游ゴシック" panose="020B0400000000000000" pitchFamily="50" charset="-128"/>
              </a:rPr>
              <a:t>ウォーターボトルの定期便</a:t>
            </a:r>
            <a:endParaRPr lang="en-US" altLang="ja-JP" dirty="0">
              <a:latin typeface="游ゴシック" panose="020B0400000000000000" pitchFamily="50" charset="-128"/>
              <a:ea typeface="游ゴシック" panose="020B0400000000000000" pitchFamily="50" charset="-128"/>
            </a:endParaRPr>
          </a:p>
        </p:txBody>
      </p:sp>
      <p:sp>
        <p:nvSpPr>
          <p:cNvPr id="7" name="Google Shape;204;p4">
            <a:extLst>
              <a:ext uri="{FF2B5EF4-FFF2-40B4-BE49-F238E27FC236}">
                <a16:creationId xmlns:a16="http://schemas.microsoft.com/office/drawing/2014/main" id="{93F5F8AB-B053-1262-B4E2-7635A600A5D2}"/>
              </a:ext>
            </a:extLst>
          </p:cNvPr>
          <p:cNvSpPr txBox="1"/>
          <p:nvPr/>
        </p:nvSpPr>
        <p:spPr>
          <a:xfrm>
            <a:off x="921230" y="495166"/>
            <a:ext cx="3050515" cy="4431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altLang="en-US" sz="2400" b="1">
                <a:solidFill>
                  <a:schemeClr val="dk1"/>
                </a:solidFill>
                <a:latin typeface="游ゴシック" panose="020B0400000000000000" pitchFamily="50" charset="-128"/>
                <a:ea typeface="游ゴシック" panose="020B0400000000000000" pitchFamily="50" charset="-128"/>
                <a:sym typeface="Arial"/>
              </a:rPr>
              <a:t>目次</a:t>
            </a:r>
            <a:endParaRPr sz="2400" b="1">
              <a:solidFill>
                <a:schemeClr val="dk1"/>
              </a:solidFill>
              <a:latin typeface="游ゴシック" panose="020B0400000000000000" pitchFamily="50" charset="-128"/>
              <a:ea typeface="游ゴシック" panose="020B0400000000000000" pitchFamily="50" charset="-128"/>
              <a:sym typeface="Arial"/>
            </a:endParaRPr>
          </a:p>
        </p:txBody>
      </p:sp>
      <p:sp>
        <p:nvSpPr>
          <p:cNvPr id="2" name="テキスト ボックス 1">
            <a:extLst>
              <a:ext uri="{FF2B5EF4-FFF2-40B4-BE49-F238E27FC236}">
                <a16:creationId xmlns:a16="http://schemas.microsoft.com/office/drawing/2014/main" id="{4DE9E9BB-9B04-B2B5-8059-9893A34B2483}"/>
              </a:ext>
            </a:extLst>
          </p:cNvPr>
          <p:cNvSpPr txBox="1"/>
          <p:nvPr/>
        </p:nvSpPr>
        <p:spPr>
          <a:xfrm>
            <a:off x="6734254" y="1075341"/>
            <a:ext cx="2530366" cy="3147593"/>
          </a:xfrm>
          <a:prstGeom prst="rect">
            <a:avLst/>
          </a:prstGeom>
          <a:noFill/>
        </p:spPr>
        <p:txBody>
          <a:bodyPr wrap="square" lIns="0" tIns="0" rIns="0" bIns="0">
            <a:spAutoFit/>
          </a:bodyPr>
          <a:lstStyle/>
          <a:p>
            <a:pPr rtl="0">
              <a:lnSpc>
                <a:spcPct val="250000"/>
              </a:lnSpc>
              <a:spcBef>
                <a:spcPts val="0"/>
              </a:spcBef>
              <a:spcAft>
                <a:spcPts val="0"/>
              </a:spcAft>
            </a:pPr>
            <a:r>
              <a:rPr lang="ja-JP" altLang="en-US" u="none" strike="noStrike">
                <a:solidFill>
                  <a:srgbClr val="000000"/>
                </a:solidFill>
                <a:effectLst/>
                <a:latin typeface="游ゴシック" panose="020B0400000000000000" pitchFamily="50" charset="-128"/>
                <a:ea typeface="游ゴシック" panose="020B0400000000000000" pitchFamily="50" charset="-128"/>
              </a:rPr>
              <a:t>ご利用条件</a:t>
            </a:r>
            <a:endParaRPr lang="en-US" altLang="ja-JP">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ja-JP" altLang="en-US" u="none" strike="noStrike">
                <a:solidFill>
                  <a:srgbClr val="000000"/>
                </a:solidFill>
                <a:effectLst/>
                <a:latin typeface="游ゴシック" panose="020B0400000000000000" pitchFamily="50" charset="-128"/>
                <a:ea typeface="游ゴシック" panose="020B0400000000000000" pitchFamily="50" charset="-128"/>
              </a:rPr>
              <a:t>お申し込みの流れ</a:t>
            </a:r>
            <a:endParaRPr lang="en-US" altLang="ja-JP">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ja-JP" altLang="en-US" u="none" strike="noStrike">
                <a:solidFill>
                  <a:srgbClr val="000000"/>
                </a:solidFill>
                <a:effectLst/>
                <a:latin typeface="游ゴシック" panose="020B0400000000000000" pitchFamily="50" charset="-128"/>
                <a:ea typeface="游ゴシック" panose="020B0400000000000000" pitchFamily="50" charset="-128"/>
              </a:rPr>
              <a:t>よくあるご質問</a:t>
            </a:r>
            <a:endParaRPr lang="en-US" altLang="ja-JP">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ja-JP" altLang="en-US" u="none" strike="noStrike">
                <a:solidFill>
                  <a:srgbClr val="000000"/>
                </a:solidFill>
                <a:effectLst/>
                <a:latin typeface="游ゴシック" panose="020B0400000000000000" pitchFamily="50" charset="-128"/>
                <a:ea typeface="游ゴシック" panose="020B0400000000000000" pitchFamily="50" charset="-128"/>
              </a:rPr>
              <a:t>お問い合わせ先</a:t>
            </a:r>
            <a:endParaRPr lang="en-US" altLang="ja-JP">
              <a:effectLst/>
              <a:latin typeface="游ゴシック" panose="020B0400000000000000" pitchFamily="50" charset="-128"/>
              <a:ea typeface="游ゴシック" panose="020B0400000000000000" pitchFamily="50" charset="-128"/>
            </a:endParaRPr>
          </a:p>
          <a:p>
            <a:pPr>
              <a:lnSpc>
                <a:spcPct val="250000"/>
              </a:lnSpc>
            </a:pPr>
            <a:br>
              <a:rPr lang="en-US" altLang="ja-JP">
                <a:latin typeface="游ゴシック" panose="020B0400000000000000" pitchFamily="50" charset="-128"/>
                <a:ea typeface="游ゴシック" panose="020B0400000000000000" pitchFamily="50" charset="-128"/>
              </a:rPr>
            </a:br>
            <a:endParaRPr lang="ja-JP" altLang="en-US">
              <a:latin typeface="游ゴシック" panose="020B0400000000000000" pitchFamily="50" charset="-128"/>
              <a:ea typeface="游ゴシック" panose="020B0400000000000000" pitchFamily="50" charset="-128"/>
            </a:endParaRPr>
          </a:p>
        </p:txBody>
      </p:sp>
      <p:sp>
        <p:nvSpPr>
          <p:cNvPr id="9" name="Google Shape;202;p4">
            <a:extLst>
              <a:ext uri="{FF2B5EF4-FFF2-40B4-BE49-F238E27FC236}">
                <a16:creationId xmlns:a16="http://schemas.microsoft.com/office/drawing/2014/main" id="{2CB9B353-B93D-84E4-4B9B-7AD808F18EB5}"/>
              </a:ext>
            </a:extLst>
          </p:cNvPr>
          <p:cNvSpPr txBox="1"/>
          <p:nvPr/>
        </p:nvSpPr>
        <p:spPr>
          <a:xfrm>
            <a:off x="7021945" y="6569951"/>
            <a:ext cx="2346822" cy="129266"/>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ja-JP" sz="700" b="0" i="0">
                <a:solidFill>
                  <a:srgbClr val="AEABAB"/>
                </a:solidFill>
                <a:latin typeface="游ゴシック" panose="020B0400000000000000" pitchFamily="50" charset="-128"/>
                <a:ea typeface="游ゴシック" panose="020B0400000000000000" pitchFamily="50" charset="-128"/>
                <a:cs typeface="Roboto"/>
                <a:sym typeface="Roboto"/>
              </a:rPr>
              <a:t>Copyright © Nestle Group All Rights Reserved.</a:t>
            </a:r>
            <a:endParaRPr sz="700">
              <a:solidFill>
                <a:srgbClr val="AEABAB"/>
              </a:solidFill>
              <a:latin typeface="游ゴシック" panose="020B0400000000000000" pitchFamily="50" charset="-128"/>
              <a:ea typeface="游ゴシック" panose="020B0400000000000000" pitchFamily="50" charset="-128"/>
              <a:sym typeface="Arial"/>
            </a:endParaRPr>
          </a:p>
        </p:txBody>
      </p:sp>
      <p:sp>
        <p:nvSpPr>
          <p:cNvPr id="3" name="テキスト ボックス 2">
            <a:extLst>
              <a:ext uri="{FF2B5EF4-FFF2-40B4-BE49-F238E27FC236}">
                <a16:creationId xmlns:a16="http://schemas.microsoft.com/office/drawing/2014/main" id="{5A284781-B727-3FA1-D8CC-5E259B017BC9}"/>
              </a:ext>
            </a:extLst>
          </p:cNvPr>
          <p:cNvSpPr txBox="1"/>
          <p:nvPr/>
        </p:nvSpPr>
        <p:spPr>
          <a:xfrm>
            <a:off x="1284358" y="1075341"/>
            <a:ext cx="855386" cy="5840060"/>
          </a:xfrm>
          <a:prstGeom prst="rect">
            <a:avLst/>
          </a:prstGeom>
          <a:noFill/>
        </p:spPr>
        <p:txBody>
          <a:bodyPr wrap="square" lIns="0" tIns="0" rIns="0" bIns="0">
            <a:spAutoFit/>
          </a:bodyPr>
          <a:lstStyle/>
          <a:p>
            <a:pPr rtl="0">
              <a:lnSpc>
                <a:spcPct val="250000"/>
              </a:lnSpc>
              <a:spcBef>
                <a:spcPts val="0"/>
              </a:spcBef>
              <a:spcAft>
                <a:spcPts val="0"/>
              </a:spcAft>
            </a:pPr>
            <a:r>
              <a:rPr lang="en-US" altLang="ja-JP" sz="1400" b="1" u="sng" dirty="0">
                <a:solidFill>
                  <a:srgbClr val="CA123F"/>
                </a:solidFill>
                <a:latin typeface="游ゴシック" panose="020B0400000000000000" pitchFamily="50" charset="-128"/>
                <a:ea typeface="游ゴシック" panose="020B0400000000000000" pitchFamily="50" charset="-128"/>
                <a:hlinkClick r:id="rId3" action="ppaction://hlinksldjump"/>
              </a:rPr>
              <a:t>P.03</a:t>
            </a:r>
            <a:endParaRPr lang="en-US" altLang="ja-JP" sz="1400" b="1" u="sng" dirty="0">
              <a:solidFill>
                <a:srgbClr val="CA123F"/>
              </a:solidFill>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sz="1400" b="1" u="sng" dirty="0">
                <a:solidFill>
                  <a:srgbClr val="CA123F"/>
                </a:solidFill>
                <a:latin typeface="游ゴシック" panose="020B0400000000000000" pitchFamily="50" charset="-128"/>
                <a:ea typeface="游ゴシック" panose="020B0400000000000000" pitchFamily="50" charset="-128"/>
                <a:hlinkClick r:id="rId4" action="ppaction://hlinksldjump"/>
              </a:rPr>
              <a:t>P.04</a:t>
            </a:r>
            <a:endParaRPr lang="en-US" altLang="ja-JP" sz="1400" b="1" u="sng" dirty="0">
              <a:solidFill>
                <a:srgbClr val="CA123F"/>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sz="1400" b="1" u="sng" dirty="0">
                <a:solidFill>
                  <a:srgbClr val="CA123F"/>
                </a:solidFill>
                <a:latin typeface="游ゴシック" panose="020B0400000000000000" pitchFamily="50" charset="-128"/>
                <a:ea typeface="游ゴシック" panose="020B0400000000000000" pitchFamily="50" charset="-128"/>
                <a:hlinkClick r:id="rId5" action="ppaction://hlinksldjump"/>
              </a:rPr>
              <a:t>P.05</a:t>
            </a:r>
            <a:endParaRPr lang="en-US" altLang="ja-JP" sz="1400" b="1" u="sng" dirty="0">
              <a:solidFill>
                <a:srgbClr val="CA123F"/>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b="1" u="sng" dirty="0">
                <a:solidFill>
                  <a:srgbClr val="CA123F"/>
                </a:solidFill>
                <a:latin typeface="游ゴシック" panose="020B0400000000000000" pitchFamily="50" charset="-128"/>
                <a:ea typeface="游ゴシック" panose="020B0400000000000000" pitchFamily="50" charset="-128"/>
                <a:hlinkClick r:id="rId6" action="ppaction://hlinksldjump"/>
              </a:rPr>
              <a:t>P.07</a:t>
            </a:r>
            <a:endParaRPr lang="en-US" altLang="ja-JP" sz="1400" b="1" u="sng" dirty="0">
              <a:solidFill>
                <a:srgbClr val="CA123F"/>
              </a:solidFill>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b="1" u="sng" dirty="0">
                <a:solidFill>
                  <a:srgbClr val="CA123F"/>
                </a:solidFill>
                <a:latin typeface="游ゴシック" panose="020B0400000000000000" pitchFamily="50" charset="-128"/>
                <a:ea typeface="游ゴシック" panose="020B0400000000000000" pitchFamily="50" charset="-128"/>
                <a:hlinkClick r:id="rId7" action="ppaction://hlinksldjump"/>
              </a:rPr>
              <a:t>P.08</a:t>
            </a:r>
            <a:endParaRPr lang="en-US" altLang="ja-JP" sz="1400" b="1" u="sng" dirty="0">
              <a:solidFill>
                <a:srgbClr val="CA123F"/>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b="1" u="sng" dirty="0">
                <a:solidFill>
                  <a:srgbClr val="CA123F"/>
                </a:solidFill>
                <a:latin typeface="游ゴシック" panose="020B0400000000000000" pitchFamily="50" charset="-128"/>
                <a:ea typeface="游ゴシック" panose="020B0400000000000000" pitchFamily="50" charset="-128"/>
                <a:hlinkClick r:id="rId8" action="ppaction://hlinksldjump"/>
              </a:rPr>
              <a:t>P.09</a:t>
            </a:r>
            <a:endParaRPr lang="en-US" altLang="ja-JP" sz="1400" b="1" u="sng" dirty="0">
              <a:solidFill>
                <a:srgbClr val="CA123F"/>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b="1" u="sng" dirty="0">
                <a:solidFill>
                  <a:srgbClr val="CA123F"/>
                </a:solidFill>
                <a:latin typeface="游ゴシック" panose="020B0400000000000000" pitchFamily="50" charset="-128"/>
                <a:ea typeface="游ゴシック" panose="020B0400000000000000" pitchFamily="50" charset="-128"/>
                <a:hlinkClick r:id="rId9" action="ppaction://hlinksldjump"/>
              </a:rPr>
              <a:t>P.10</a:t>
            </a:r>
            <a:endParaRPr lang="en-US" altLang="ja-JP" sz="1400" b="1" u="sng" dirty="0">
              <a:solidFill>
                <a:srgbClr val="CA123F"/>
              </a:solidFill>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b="1" u="sng" dirty="0">
                <a:solidFill>
                  <a:srgbClr val="CA123F"/>
                </a:solidFill>
                <a:latin typeface="游ゴシック" panose="020B0400000000000000" pitchFamily="50" charset="-128"/>
                <a:ea typeface="游ゴシック" panose="020B0400000000000000" pitchFamily="50" charset="-128"/>
                <a:hlinkClick r:id="rId10" action="ppaction://hlinksldjump"/>
              </a:rPr>
              <a:t>P.11</a:t>
            </a:r>
            <a:endParaRPr lang="en-US" altLang="ja-JP" b="1" u="sng" dirty="0">
              <a:solidFill>
                <a:srgbClr val="CA123F"/>
              </a:solidFill>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b="1" u="sng" dirty="0">
                <a:solidFill>
                  <a:srgbClr val="CA123F"/>
                </a:solidFill>
                <a:latin typeface="游ゴシック" panose="020B0400000000000000" pitchFamily="50" charset="-128"/>
                <a:ea typeface="游ゴシック" panose="020B0400000000000000" pitchFamily="50" charset="-128"/>
                <a:hlinkClick r:id="rId11" action="ppaction://hlinksldjump"/>
              </a:rPr>
              <a:t>P.12</a:t>
            </a:r>
            <a:endParaRPr lang="en-US" altLang="ja-JP" sz="1400" b="1" u="sng" dirty="0">
              <a:solidFill>
                <a:srgbClr val="CA123F"/>
              </a:solidFill>
              <a:effectLst/>
              <a:latin typeface="游ゴシック" panose="020B0400000000000000" pitchFamily="50" charset="-128"/>
              <a:ea typeface="游ゴシック" panose="020B0400000000000000" pitchFamily="50" charset="-128"/>
            </a:endParaRPr>
          </a:p>
          <a:p>
            <a:pPr>
              <a:lnSpc>
                <a:spcPct val="250000"/>
              </a:lnSpc>
            </a:pPr>
            <a:br>
              <a:rPr lang="en-US" altLang="ja-JP" b="1" u="sng" dirty="0">
                <a:solidFill>
                  <a:srgbClr val="CA123F"/>
                </a:solidFill>
                <a:latin typeface="游ゴシック" panose="020B0400000000000000" pitchFamily="50" charset="-128"/>
                <a:ea typeface="游ゴシック" panose="020B0400000000000000" pitchFamily="50" charset="-128"/>
              </a:rPr>
            </a:br>
            <a:endParaRPr lang="ja-JP" altLang="en-US" b="1" u="sng" dirty="0">
              <a:solidFill>
                <a:srgbClr val="CA123F"/>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8370EE9D-CBD6-C762-82B6-32BFD861B875}"/>
              </a:ext>
            </a:extLst>
          </p:cNvPr>
          <p:cNvSpPr txBox="1"/>
          <p:nvPr/>
        </p:nvSpPr>
        <p:spPr>
          <a:xfrm>
            <a:off x="6287155" y="1075341"/>
            <a:ext cx="855386" cy="3147015"/>
          </a:xfrm>
          <a:prstGeom prst="rect">
            <a:avLst/>
          </a:prstGeom>
          <a:noFill/>
        </p:spPr>
        <p:txBody>
          <a:bodyPr wrap="square" lIns="0" tIns="0" rIns="0" bIns="0">
            <a:spAutoFit/>
          </a:bodyPr>
          <a:lstStyle/>
          <a:p>
            <a:pPr rtl="0">
              <a:lnSpc>
                <a:spcPct val="250000"/>
              </a:lnSpc>
              <a:spcBef>
                <a:spcPts val="0"/>
              </a:spcBef>
              <a:spcAft>
                <a:spcPts val="0"/>
              </a:spcAft>
            </a:pPr>
            <a:r>
              <a:rPr lang="en-US" altLang="ja-JP" b="1" u="sng" dirty="0">
                <a:solidFill>
                  <a:srgbClr val="CA123F"/>
                </a:solidFill>
                <a:latin typeface="游ゴシック" panose="020B0400000000000000" pitchFamily="50" charset="-128"/>
                <a:ea typeface="游ゴシック" panose="020B0400000000000000" pitchFamily="50" charset="-128"/>
                <a:hlinkClick r:id="rId12" action="ppaction://hlinksldjump"/>
              </a:rPr>
              <a:t>P.13</a:t>
            </a:r>
            <a:endParaRPr lang="en-US" altLang="ja-JP" sz="1400" b="1" u="sng" dirty="0">
              <a:solidFill>
                <a:srgbClr val="CA123F"/>
              </a:solidFill>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b="1" u="sng" dirty="0">
                <a:solidFill>
                  <a:srgbClr val="CA123F"/>
                </a:solidFill>
                <a:latin typeface="游ゴシック" panose="020B0400000000000000" pitchFamily="50" charset="-128"/>
                <a:ea typeface="游ゴシック" panose="020B0400000000000000" pitchFamily="50" charset="-128"/>
                <a:hlinkClick r:id="rId13" action="ppaction://hlinksldjump"/>
              </a:rPr>
              <a:t>P.14</a:t>
            </a:r>
            <a:endParaRPr lang="en-US" altLang="ja-JP" sz="1400" b="1" u="sng" dirty="0">
              <a:solidFill>
                <a:srgbClr val="CA123F"/>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b="1" u="sng" dirty="0">
                <a:solidFill>
                  <a:srgbClr val="CA123F"/>
                </a:solidFill>
                <a:latin typeface="游ゴシック" panose="020B0400000000000000" pitchFamily="50" charset="-128"/>
                <a:ea typeface="游ゴシック" panose="020B0400000000000000" pitchFamily="50" charset="-128"/>
                <a:hlinkClick r:id="rId14" action="ppaction://hlinksldjump"/>
              </a:rPr>
              <a:t>P.15</a:t>
            </a:r>
            <a:endParaRPr lang="en-US" altLang="ja-JP" sz="1400" b="1" u="sng" dirty="0">
              <a:solidFill>
                <a:srgbClr val="CA123F"/>
              </a:solidFill>
              <a:effectLst/>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r>
              <a:rPr lang="en-US" altLang="ja-JP" b="1" u="sng" dirty="0">
                <a:solidFill>
                  <a:srgbClr val="CA123F"/>
                </a:solidFill>
                <a:latin typeface="游ゴシック" panose="020B0400000000000000" pitchFamily="50" charset="-128"/>
                <a:ea typeface="游ゴシック" panose="020B0400000000000000" pitchFamily="50" charset="-128"/>
                <a:hlinkClick r:id="rId15" action="ppaction://hlinksldjump"/>
              </a:rPr>
              <a:t>P.16</a:t>
            </a:r>
            <a:endParaRPr lang="en-US" altLang="ja-JP" sz="1400" b="1" u="sng" dirty="0">
              <a:solidFill>
                <a:srgbClr val="CA123F"/>
              </a:solidFill>
              <a:latin typeface="游ゴシック" panose="020B0400000000000000" pitchFamily="50" charset="-128"/>
              <a:ea typeface="游ゴシック" panose="020B0400000000000000" pitchFamily="50" charset="-128"/>
            </a:endParaRPr>
          </a:p>
          <a:p>
            <a:pPr rtl="0">
              <a:lnSpc>
                <a:spcPct val="250000"/>
              </a:lnSpc>
              <a:spcBef>
                <a:spcPts val="0"/>
              </a:spcBef>
              <a:spcAft>
                <a:spcPts val="0"/>
              </a:spcAft>
            </a:pPr>
            <a:br>
              <a:rPr lang="en-US" altLang="ja-JP" b="1" u="sng" dirty="0">
                <a:solidFill>
                  <a:srgbClr val="CA123F"/>
                </a:solidFill>
                <a:latin typeface="游ゴシック" panose="020B0400000000000000" pitchFamily="50" charset="-128"/>
                <a:ea typeface="游ゴシック" panose="020B0400000000000000" pitchFamily="50" charset="-128"/>
              </a:rPr>
            </a:br>
            <a:endParaRPr lang="ja-JP" altLang="en-US" b="1" u="sng" dirty="0">
              <a:solidFill>
                <a:srgbClr val="CA123F"/>
              </a:solidFill>
              <a:latin typeface="游ゴシック" panose="020B0400000000000000" pitchFamily="50" charset="-128"/>
              <a:ea typeface="游ゴシック" panose="020B0400000000000000" pitchFamily="50"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18" name="図 17">
            <a:extLst>
              <a:ext uri="{FF2B5EF4-FFF2-40B4-BE49-F238E27FC236}">
                <a16:creationId xmlns:a16="http://schemas.microsoft.com/office/drawing/2014/main" id="{728515BC-B525-084A-F760-A048ECEFECA3}"/>
              </a:ext>
            </a:extLst>
          </p:cNvPr>
          <p:cNvPicPr>
            <a:picLocks noChangeAspect="1"/>
          </p:cNvPicPr>
          <p:nvPr/>
        </p:nvPicPr>
        <p:blipFill>
          <a:blip r:embed="rId3"/>
          <a:srcRect t="13" b="13"/>
          <a:stretch/>
        </p:blipFill>
        <p:spPr>
          <a:xfrm>
            <a:off x="523536" y="1050037"/>
            <a:ext cx="3656969" cy="2743200"/>
          </a:xfrm>
          <a:prstGeom prst="roundRect">
            <a:avLst>
              <a:gd name="adj" fmla="val 4167"/>
            </a:avLst>
          </a:prstGeom>
        </p:spPr>
      </p:pic>
      <p:sp>
        <p:nvSpPr>
          <p:cNvPr id="20" name="Google Shape;239;p8">
            <a:extLst>
              <a:ext uri="{FF2B5EF4-FFF2-40B4-BE49-F238E27FC236}">
                <a16:creationId xmlns:a16="http://schemas.microsoft.com/office/drawing/2014/main" id="{D30D131E-C24D-FDF0-8575-C88E8F063826}"/>
              </a:ext>
            </a:extLst>
          </p:cNvPr>
          <p:cNvSpPr/>
          <p:nvPr/>
        </p:nvSpPr>
        <p:spPr>
          <a:xfrm>
            <a:off x="4345682" y="1083700"/>
            <a:ext cx="4987231" cy="5226676"/>
          </a:xfrm>
          <a:prstGeom prst="roundRect">
            <a:avLst>
              <a:gd name="adj" fmla="val 1116"/>
            </a:avLst>
          </a:prstGeom>
          <a:solidFill>
            <a:srgbClr val="F4F4F4"/>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b="1">
              <a:latin typeface="游ゴシック" panose="020B0400000000000000" pitchFamily="50" charset="-128"/>
              <a:ea typeface="游ゴシック" panose="020B0400000000000000" pitchFamily="50" charset="-128"/>
            </a:endParaRPr>
          </a:p>
        </p:txBody>
      </p:sp>
      <p:sp>
        <p:nvSpPr>
          <p:cNvPr id="222" name="Google Shape;222;p7"/>
          <p:cNvSpPr txBox="1"/>
          <p:nvPr/>
        </p:nvSpPr>
        <p:spPr>
          <a:xfrm>
            <a:off x="573088" y="3953165"/>
            <a:ext cx="3557869" cy="952806"/>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None/>
            </a:pPr>
            <a:r>
              <a:rPr lang="ja-JP" sz="1200">
                <a:solidFill>
                  <a:schemeClr val="dk1"/>
                </a:solidFill>
                <a:latin typeface="游ゴシック" panose="020B0400000000000000" pitchFamily="50" charset="-128"/>
                <a:ea typeface="游ゴシック" panose="020B0400000000000000" pitchFamily="50" charset="-128"/>
                <a:sym typeface="Arial"/>
              </a:rPr>
              <a:t>「ネスカフェ アンバサダー</a:t>
            </a:r>
            <a:r>
              <a:rPr lang="en-US" altLang="ja-JP" sz="1200">
                <a:solidFill>
                  <a:schemeClr val="dk1"/>
                </a:solidFill>
                <a:latin typeface="游ゴシック" panose="020B0400000000000000" pitchFamily="50" charset="-128"/>
                <a:ea typeface="游ゴシック" panose="020B0400000000000000" pitchFamily="50" charset="-128"/>
                <a:sym typeface="Arial"/>
              </a:rPr>
              <a:t> </a:t>
            </a:r>
            <a:r>
              <a:rPr lang="ja-JP" sz="1200">
                <a:solidFill>
                  <a:schemeClr val="dk1"/>
                </a:solidFill>
                <a:latin typeface="游ゴシック" panose="020B0400000000000000" pitchFamily="50" charset="-128"/>
                <a:ea typeface="游ゴシック" panose="020B0400000000000000" pitchFamily="50" charset="-128"/>
                <a:sym typeface="Arial"/>
              </a:rPr>
              <a:t>プログラム」は、</a:t>
            </a:r>
            <a:endParaRPr lang="en-US" altLang="ja-JP" sz="1200">
              <a:solidFill>
                <a:schemeClr val="dk1"/>
              </a:solidFill>
              <a:latin typeface="游ゴシック" panose="020B0400000000000000" pitchFamily="50" charset="-128"/>
              <a:ea typeface="游ゴシック" panose="020B0400000000000000" pitchFamily="50" charset="-128"/>
              <a:sym typeface="Arial"/>
            </a:endParaRPr>
          </a:p>
          <a:p>
            <a:pPr marL="0" marR="0" lvl="0" indent="0" algn="ctr" rtl="0">
              <a:lnSpc>
                <a:spcPct val="120000"/>
              </a:lnSpc>
              <a:spcBef>
                <a:spcPts val="0"/>
              </a:spcBef>
              <a:spcAft>
                <a:spcPts val="0"/>
              </a:spcAft>
              <a:buNone/>
            </a:pPr>
            <a:r>
              <a:rPr lang="ja-JP" sz="1200">
                <a:solidFill>
                  <a:schemeClr val="dk1"/>
                </a:solidFill>
                <a:latin typeface="游ゴシック" panose="020B0400000000000000" pitchFamily="50" charset="-128"/>
                <a:ea typeface="游ゴシック" panose="020B0400000000000000" pitchFamily="50" charset="-128"/>
                <a:sym typeface="Arial"/>
              </a:rPr>
              <a:t>職場やコミュニティにて、</a:t>
            </a:r>
            <a:endParaRPr lang="en-US" altLang="ja-JP" sz="1200">
              <a:solidFill>
                <a:schemeClr val="dk1"/>
              </a:solidFill>
              <a:latin typeface="游ゴシック" panose="020B0400000000000000" pitchFamily="50" charset="-128"/>
              <a:ea typeface="游ゴシック" panose="020B0400000000000000" pitchFamily="50" charset="-128"/>
              <a:sym typeface="Arial"/>
            </a:endParaRPr>
          </a:p>
          <a:p>
            <a:pPr marL="0" marR="0" lvl="0" indent="0" algn="ctr" rtl="0">
              <a:lnSpc>
                <a:spcPct val="120000"/>
              </a:lnSpc>
              <a:spcBef>
                <a:spcPts val="0"/>
              </a:spcBef>
              <a:spcAft>
                <a:spcPts val="0"/>
              </a:spcAft>
              <a:buNone/>
            </a:pPr>
            <a:r>
              <a:rPr lang="ja-JP" sz="1200">
                <a:solidFill>
                  <a:schemeClr val="dk1"/>
                </a:solidFill>
                <a:latin typeface="游ゴシック" panose="020B0400000000000000" pitchFamily="50" charset="-128"/>
                <a:ea typeface="游ゴシック" panose="020B0400000000000000" pitchFamily="50" charset="-128"/>
                <a:sym typeface="Arial"/>
              </a:rPr>
              <a:t>ネスレのコーヒーメーカーでコーヒーなどを</a:t>
            </a:r>
            <a:endParaRPr lang="en-US" altLang="ja-JP" sz="1200">
              <a:solidFill>
                <a:schemeClr val="dk1"/>
              </a:solidFill>
              <a:latin typeface="游ゴシック" panose="020B0400000000000000" pitchFamily="50" charset="-128"/>
              <a:ea typeface="游ゴシック" panose="020B0400000000000000" pitchFamily="50" charset="-128"/>
              <a:sym typeface="Arial"/>
            </a:endParaRPr>
          </a:p>
          <a:p>
            <a:pPr marL="0" marR="0" lvl="0" indent="0" algn="ctr" rtl="0">
              <a:lnSpc>
                <a:spcPct val="120000"/>
              </a:lnSpc>
              <a:spcBef>
                <a:spcPts val="0"/>
              </a:spcBef>
              <a:spcAft>
                <a:spcPts val="0"/>
              </a:spcAft>
              <a:buNone/>
            </a:pPr>
            <a:r>
              <a:rPr lang="ja-JP" sz="1200">
                <a:solidFill>
                  <a:schemeClr val="dk1"/>
                </a:solidFill>
                <a:latin typeface="游ゴシック" panose="020B0400000000000000" pitchFamily="50" charset="-128"/>
                <a:ea typeface="游ゴシック" panose="020B0400000000000000" pitchFamily="50" charset="-128"/>
                <a:sym typeface="Arial"/>
              </a:rPr>
              <a:t>楽しんでいただくオフィスコーヒーのサービスです。</a:t>
            </a:r>
            <a:endParaRPr sz="1200">
              <a:solidFill>
                <a:schemeClr val="dk1"/>
              </a:solidFill>
              <a:latin typeface="游ゴシック" panose="020B0400000000000000" pitchFamily="50" charset="-128"/>
              <a:ea typeface="游ゴシック" panose="020B0400000000000000" pitchFamily="50" charset="-128"/>
              <a:sym typeface="Arial"/>
            </a:endParaRPr>
          </a:p>
        </p:txBody>
      </p:sp>
      <p:sp>
        <p:nvSpPr>
          <p:cNvPr id="223" name="Google Shape;223;p7"/>
          <p:cNvSpPr txBox="1"/>
          <p:nvPr/>
        </p:nvSpPr>
        <p:spPr>
          <a:xfrm>
            <a:off x="573089" y="5163788"/>
            <a:ext cx="3557868" cy="21715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None/>
            </a:pPr>
            <a:r>
              <a:rPr lang="ja-JP" sz="1200">
                <a:solidFill>
                  <a:schemeClr val="dk1"/>
                </a:solidFill>
                <a:latin typeface="游ゴシック" panose="020B0400000000000000" pitchFamily="50" charset="-128"/>
                <a:ea typeface="游ゴシック" panose="020B0400000000000000" pitchFamily="50" charset="-128"/>
                <a:sym typeface="Arial"/>
              </a:rPr>
              <a:t>それにご協力いただく</a:t>
            </a:r>
            <a:r>
              <a:rPr lang="ja-JP" altLang="en-US" sz="1200">
                <a:solidFill>
                  <a:schemeClr val="dk1"/>
                </a:solidFill>
                <a:latin typeface="游ゴシック" panose="020B0400000000000000" pitchFamily="50" charset="-128"/>
                <a:ea typeface="游ゴシック" panose="020B0400000000000000" pitchFamily="50" charset="-128"/>
                <a:sym typeface="Arial"/>
              </a:rPr>
              <a:t>担当者様</a:t>
            </a:r>
            <a:r>
              <a:rPr lang="ja-JP" sz="1200">
                <a:solidFill>
                  <a:schemeClr val="dk1"/>
                </a:solidFill>
                <a:latin typeface="游ゴシック" panose="020B0400000000000000" pitchFamily="50" charset="-128"/>
                <a:ea typeface="游ゴシック" panose="020B0400000000000000" pitchFamily="50" charset="-128"/>
                <a:sym typeface="Arial"/>
              </a:rPr>
              <a:t>が</a:t>
            </a:r>
            <a:endParaRPr sz="1200">
              <a:solidFill>
                <a:schemeClr val="dk1"/>
              </a:solidFill>
              <a:latin typeface="游ゴシック" panose="020B0400000000000000" pitchFamily="50" charset="-128"/>
              <a:ea typeface="游ゴシック" panose="020B0400000000000000" pitchFamily="50" charset="-128"/>
              <a:sym typeface="Arial"/>
            </a:endParaRPr>
          </a:p>
        </p:txBody>
      </p:sp>
      <p:sp>
        <p:nvSpPr>
          <p:cNvPr id="226" name="Google Shape;226;p7"/>
          <p:cNvSpPr txBox="1">
            <a:spLocks noGrp="1"/>
          </p:cNvSpPr>
          <p:nvPr>
            <p:ph type="title"/>
          </p:nvPr>
        </p:nvSpPr>
        <p:spPr>
          <a:xfrm>
            <a:off x="788987" y="312843"/>
            <a:ext cx="8543925" cy="33502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CA123F"/>
              </a:buClr>
              <a:buSzPts val="2400"/>
              <a:buFont typeface="Arial"/>
              <a:buNone/>
            </a:pPr>
            <a:r>
              <a:rPr lang="ja-JP" sz="2400">
                <a:solidFill>
                  <a:srgbClr val="CA123F"/>
                </a:solidFill>
                <a:latin typeface="游ゴシック" panose="020B0400000000000000" pitchFamily="50" charset="-128"/>
                <a:ea typeface="游ゴシック" panose="020B0400000000000000" pitchFamily="50" charset="-128"/>
                <a:sym typeface="Arial"/>
              </a:rPr>
              <a:t>ネスカフェ</a:t>
            </a:r>
            <a:r>
              <a:rPr lang="en-US" altLang="ja-JP" sz="2400">
                <a:solidFill>
                  <a:srgbClr val="CA123F"/>
                </a:solidFill>
                <a:latin typeface="游ゴシック" panose="020B0400000000000000" pitchFamily="50" charset="-128"/>
                <a:ea typeface="游ゴシック" panose="020B0400000000000000" pitchFamily="50" charset="-128"/>
                <a:sym typeface="Arial"/>
              </a:rPr>
              <a:t> </a:t>
            </a:r>
            <a:r>
              <a:rPr lang="ja-JP" sz="2400">
                <a:solidFill>
                  <a:srgbClr val="CA123F"/>
                </a:solidFill>
                <a:latin typeface="游ゴシック" panose="020B0400000000000000" pitchFamily="50" charset="-128"/>
                <a:ea typeface="游ゴシック" panose="020B0400000000000000" pitchFamily="50" charset="-128"/>
                <a:sym typeface="Arial"/>
              </a:rPr>
              <a:t>アンバサダー</a:t>
            </a:r>
            <a:r>
              <a:rPr lang="ja-JP" sz="2400">
                <a:latin typeface="游ゴシック" panose="020B0400000000000000" pitchFamily="50" charset="-128"/>
                <a:ea typeface="游ゴシック" panose="020B0400000000000000" pitchFamily="50" charset="-128"/>
                <a:sym typeface="Arial"/>
              </a:rPr>
              <a:t>とは？</a:t>
            </a:r>
            <a:endParaRPr>
              <a:latin typeface="游ゴシック" panose="020B0400000000000000" pitchFamily="50" charset="-128"/>
              <a:ea typeface="游ゴシック" panose="020B0400000000000000" pitchFamily="50" charset="-128"/>
            </a:endParaRPr>
          </a:p>
        </p:txBody>
      </p:sp>
      <p:sp>
        <p:nvSpPr>
          <p:cNvPr id="227" name="Google Shape;227;p7"/>
          <p:cNvSpPr txBox="1"/>
          <p:nvPr/>
        </p:nvSpPr>
        <p:spPr>
          <a:xfrm>
            <a:off x="573087" y="5423703"/>
            <a:ext cx="3557869" cy="29546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ja-JP" sz="1600" b="1">
                <a:solidFill>
                  <a:srgbClr val="CA123F"/>
                </a:solidFill>
                <a:latin typeface="游ゴシック" panose="020B0400000000000000" pitchFamily="50" charset="-128"/>
                <a:ea typeface="游ゴシック" panose="020B0400000000000000" pitchFamily="50" charset="-128"/>
                <a:sym typeface="Arial"/>
              </a:rPr>
              <a:t>「ネスカフェ アンバサダー」</a:t>
            </a:r>
            <a:r>
              <a:rPr lang="ja-JP" sz="1200">
                <a:solidFill>
                  <a:schemeClr val="dk1"/>
                </a:solidFill>
                <a:latin typeface="游ゴシック" panose="020B0400000000000000" pitchFamily="50" charset="-128"/>
                <a:ea typeface="游ゴシック" panose="020B0400000000000000" pitchFamily="50" charset="-128"/>
                <a:sym typeface="Arial"/>
              </a:rPr>
              <a:t>です。</a:t>
            </a:r>
            <a:endParaRPr sz="1200">
              <a:solidFill>
                <a:schemeClr val="dk1"/>
              </a:solidFill>
              <a:latin typeface="游ゴシック" panose="020B0400000000000000" pitchFamily="50" charset="-128"/>
              <a:ea typeface="游ゴシック" panose="020B0400000000000000" pitchFamily="50" charset="-128"/>
              <a:sym typeface="Arial"/>
            </a:endParaRPr>
          </a:p>
        </p:txBody>
      </p:sp>
      <p:sp>
        <p:nvSpPr>
          <p:cNvPr id="3" name="Google Shape;222;p7">
            <a:extLst>
              <a:ext uri="{FF2B5EF4-FFF2-40B4-BE49-F238E27FC236}">
                <a16:creationId xmlns:a16="http://schemas.microsoft.com/office/drawing/2014/main" id="{7428A75E-F100-0F9A-E0E1-6BD5654D520F}"/>
              </a:ext>
            </a:extLst>
          </p:cNvPr>
          <p:cNvSpPr txBox="1"/>
          <p:nvPr/>
        </p:nvSpPr>
        <p:spPr>
          <a:xfrm>
            <a:off x="4760610" y="1392468"/>
            <a:ext cx="2749442"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ja-JP" altLang="en-US" sz="1600" b="1">
                <a:solidFill>
                  <a:srgbClr val="CA123F"/>
                </a:solidFill>
                <a:latin typeface="游ゴシック" panose="020B0400000000000000" pitchFamily="50" charset="-128"/>
                <a:ea typeface="游ゴシック" panose="020B0400000000000000" pitchFamily="50" charset="-128"/>
                <a:sym typeface="Arial"/>
              </a:rPr>
              <a:t>ネスカフェ アンバサダー</a:t>
            </a:r>
            <a:r>
              <a:rPr lang="ja-JP" altLang="en-US" sz="1600" b="1">
                <a:solidFill>
                  <a:schemeClr val="dk1"/>
                </a:solidFill>
                <a:latin typeface="游ゴシック" panose="020B0400000000000000" pitchFamily="50" charset="-128"/>
                <a:ea typeface="游ゴシック" panose="020B0400000000000000" pitchFamily="50" charset="-128"/>
                <a:sym typeface="Arial"/>
              </a:rPr>
              <a:t>って</a:t>
            </a:r>
            <a:endParaRPr lang="en-US" altLang="ja-JP" sz="1600" b="1">
              <a:solidFill>
                <a:schemeClr val="dk1"/>
              </a:solidFill>
              <a:latin typeface="游ゴシック" panose="020B0400000000000000" pitchFamily="50" charset="-128"/>
              <a:ea typeface="游ゴシック" panose="020B0400000000000000" pitchFamily="50" charset="-128"/>
              <a:sym typeface="Arial"/>
            </a:endParaRPr>
          </a:p>
          <a:p>
            <a:pPr marL="0" marR="0" lvl="0" indent="0" algn="ctr" rtl="0">
              <a:spcBef>
                <a:spcPts val="0"/>
              </a:spcBef>
              <a:spcAft>
                <a:spcPts val="0"/>
              </a:spcAft>
              <a:buNone/>
            </a:pPr>
            <a:r>
              <a:rPr lang="ja-JP" altLang="en-US" sz="2000" b="1">
                <a:solidFill>
                  <a:srgbClr val="CA123F"/>
                </a:solidFill>
                <a:latin typeface="游ゴシック" panose="020B0400000000000000" pitchFamily="50" charset="-128"/>
                <a:ea typeface="游ゴシック" panose="020B0400000000000000" pitchFamily="50" charset="-128"/>
                <a:sym typeface="Arial"/>
              </a:rPr>
              <a:t>なに</a:t>
            </a:r>
            <a:r>
              <a:rPr lang="ja-JP" altLang="en-US" sz="1600" b="1">
                <a:solidFill>
                  <a:schemeClr val="dk1"/>
                </a:solidFill>
                <a:latin typeface="游ゴシック" panose="020B0400000000000000" pitchFamily="50" charset="-128"/>
                <a:ea typeface="游ゴシック" panose="020B0400000000000000" pitchFamily="50" charset="-128"/>
                <a:sym typeface="Arial"/>
              </a:rPr>
              <a:t>するの？</a:t>
            </a:r>
            <a:endParaRPr sz="1600" b="1">
              <a:solidFill>
                <a:schemeClr val="dk1"/>
              </a:solidFill>
              <a:latin typeface="游ゴシック" panose="020B0400000000000000" pitchFamily="50" charset="-128"/>
              <a:ea typeface="游ゴシック" panose="020B0400000000000000" pitchFamily="50" charset="-128"/>
              <a:sym typeface="Arial"/>
            </a:endParaRPr>
          </a:p>
        </p:txBody>
      </p:sp>
      <p:sp>
        <p:nvSpPr>
          <p:cNvPr id="5" name="Google Shape;232;p8">
            <a:extLst>
              <a:ext uri="{FF2B5EF4-FFF2-40B4-BE49-F238E27FC236}">
                <a16:creationId xmlns:a16="http://schemas.microsoft.com/office/drawing/2014/main" id="{8B73316B-6658-94EA-BE80-500DFFAC1F4B}"/>
              </a:ext>
            </a:extLst>
          </p:cNvPr>
          <p:cNvSpPr/>
          <p:nvPr/>
        </p:nvSpPr>
        <p:spPr>
          <a:xfrm>
            <a:off x="4566563" y="3443679"/>
            <a:ext cx="4545468" cy="1152000"/>
          </a:xfrm>
          <a:prstGeom prst="roundRect">
            <a:avLst>
              <a:gd name="adj" fmla="val 5802"/>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endParaRPr lang="en-US">
              <a:latin typeface="游ゴシック" panose="020B0400000000000000" pitchFamily="50" charset="-128"/>
              <a:ea typeface="游ゴシック" panose="020B0400000000000000" pitchFamily="50" charset="-128"/>
            </a:endParaRPr>
          </a:p>
        </p:txBody>
      </p:sp>
      <p:sp>
        <p:nvSpPr>
          <p:cNvPr id="9" name="Google Shape;222;p7">
            <a:extLst>
              <a:ext uri="{FF2B5EF4-FFF2-40B4-BE49-F238E27FC236}">
                <a16:creationId xmlns:a16="http://schemas.microsoft.com/office/drawing/2014/main" id="{CF013E3C-E56E-C1D0-799A-B1A5A89CC1D9}"/>
              </a:ext>
            </a:extLst>
          </p:cNvPr>
          <p:cNvSpPr txBox="1"/>
          <p:nvPr/>
        </p:nvSpPr>
        <p:spPr>
          <a:xfrm>
            <a:off x="4839574" y="3662452"/>
            <a:ext cx="4083972" cy="2215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altLang="en-US" sz="1200" b="1">
                <a:solidFill>
                  <a:schemeClr val="tx1"/>
                </a:solidFill>
                <a:latin typeface="游ゴシック" panose="020B0400000000000000" pitchFamily="50" charset="-128"/>
                <a:ea typeface="游ゴシック" panose="020B0400000000000000" pitchFamily="50" charset="-128"/>
                <a:sym typeface="Arial"/>
              </a:rPr>
              <a:t>コーヒーメーカーを職場に</a:t>
            </a:r>
            <a:r>
              <a:rPr lang="ja-JP" altLang="en-US" sz="1200" b="1">
                <a:solidFill>
                  <a:schemeClr val="tx1"/>
                </a:solidFill>
                <a:latin typeface="游ゴシック" panose="020B0400000000000000" pitchFamily="50" charset="-128"/>
                <a:ea typeface="游ゴシック" panose="020B0400000000000000" pitchFamily="50" charset="-128"/>
              </a:rPr>
              <a:t>設置して</a:t>
            </a:r>
            <a:r>
              <a:rPr lang="ja-JP" altLang="en-US" sz="1200" b="1">
                <a:solidFill>
                  <a:srgbClr val="CA123F"/>
                </a:solidFill>
                <a:latin typeface="游ゴシック" panose="020B0400000000000000" pitchFamily="50" charset="-128"/>
                <a:ea typeface="游ゴシック" panose="020B0400000000000000" pitchFamily="50" charset="-128"/>
              </a:rPr>
              <a:t>カフェコーナーを</a:t>
            </a:r>
            <a:r>
              <a:rPr lang="ja-JP" altLang="en-US" sz="1200" b="1">
                <a:solidFill>
                  <a:srgbClr val="CA123F"/>
                </a:solidFill>
                <a:latin typeface="游ゴシック" panose="020B0400000000000000" pitchFamily="50" charset="-128"/>
                <a:ea typeface="游ゴシック" panose="020B0400000000000000" pitchFamily="50" charset="-128"/>
                <a:sym typeface="Arial"/>
              </a:rPr>
              <a:t>作る</a:t>
            </a:r>
          </a:p>
        </p:txBody>
      </p:sp>
      <p:sp>
        <p:nvSpPr>
          <p:cNvPr id="12" name="Google Shape;232;p8">
            <a:extLst>
              <a:ext uri="{FF2B5EF4-FFF2-40B4-BE49-F238E27FC236}">
                <a16:creationId xmlns:a16="http://schemas.microsoft.com/office/drawing/2014/main" id="{6FD82166-61F1-3278-8732-A71FF626BB09}"/>
              </a:ext>
            </a:extLst>
          </p:cNvPr>
          <p:cNvSpPr/>
          <p:nvPr/>
        </p:nvSpPr>
        <p:spPr>
          <a:xfrm>
            <a:off x="4566563" y="4715852"/>
            <a:ext cx="4545468" cy="1357689"/>
          </a:xfrm>
          <a:prstGeom prst="roundRect">
            <a:avLst>
              <a:gd name="adj" fmla="val 3666"/>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endParaRPr lang="en-US">
              <a:latin typeface="游ゴシック" panose="020B0400000000000000" pitchFamily="50" charset="-128"/>
              <a:ea typeface="游ゴシック" panose="020B0400000000000000" pitchFamily="50" charset="-128"/>
            </a:endParaRPr>
          </a:p>
        </p:txBody>
      </p:sp>
      <p:sp>
        <p:nvSpPr>
          <p:cNvPr id="13" name="Google Shape;222;p7">
            <a:extLst>
              <a:ext uri="{FF2B5EF4-FFF2-40B4-BE49-F238E27FC236}">
                <a16:creationId xmlns:a16="http://schemas.microsoft.com/office/drawing/2014/main" id="{743F90C6-A451-9107-015E-CBCC19B8C6D0}"/>
              </a:ext>
            </a:extLst>
          </p:cNvPr>
          <p:cNvSpPr txBox="1"/>
          <p:nvPr/>
        </p:nvSpPr>
        <p:spPr>
          <a:xfrm>
            <a:off x="4839574" y="5229494"/>
            <a:ext cx="4167791" cy="42011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ja-JP" altLang="en-US" sz="1050">
                <a:solidFill>
                  <a:schemeClr val="dk1"/>
                </a:solidFill>
                <a:latin typeface="游ゴシック" panose="020B0400000000000000" pitchFamily="50" charset="-128"/>
                <a:ea typeface="游ゴシック" panose="020B0400000000000000" pitchFamily="50" charset="-128"/>
                <a:sym typeface="Arial"/>
              </a:rPr>
              <a:t>集金のルールは様々です！</a:t>
            </a:r>
            <a:r>
              <a:rPr lang="ja-JP" altLang="en-US" sz="1050">
                <a:solidFill>
                  <a:schemeClr val="dk1"/>
                </a:solidFill>
                <a:latin typeface="游ゴシック" panose="020B0400000000000000" pitchFamily="50" charset="-128"/>
                <a:ea typeface="游ゴシック" panose="020B0400000000000000" pitchFamily="50" charset="-128"/>
              </a:rPr>
              <a:t>例えば「</a:t>
            </a:r>
            <a:r>
              <a:rPr lang="en-US" altLang="ja-JP" sz="1050">
                <a:solidFill>
                  <a:schemeClr val="dk1"/>
                </a:solidFill>
                <a:latin typeface="游ゴシック" panose="020B0400000000000000" pitchFamily="50" charset="-128"/>
                <a:ea typeface="游ゴシック" panose="020B0400000000000000" pitchFamily="50" charset="-128"/>
              </a:rPr>
              <a:t>1</a:t>
            </a:r>
            <a:r>
              <a:rPr lang="ja-JP" altLang="en-US" sz="1050">
                <a:solidFill>
                  <a:schemeClr val="dk1"/>
                </a:solidFill>
                <a:latin typeface="游ゴシック" panose="020B0400000000000000" pitchFamily="50" charset="-128"/>
                <a:ea typeface="游ゴシック" panose="020B0400000000000000" pitchFamily="50" charset="-128"/>
              </a:rPr>
              <a:t>杯飲むごとに貯金箱に</a:t>
            </a:r>
            <a:r>
              <a:rPr lang="en-US" altLang="ja-JP" sz="1050">
                <a:solidFill>
                  <a:schemeClr val="dk1"/>
                </a:solidFill>
                <a:latin typeface="游ゴシック" panose="020B0400000000000000" pitchFamily="50" charset="-128"/>
                <a:ea typeface="游ゴシック" panose="020B0400000000000000" pitchFamily="50" charset="-128"/>
              </a:rPr>
              <a:t>60</a:t>
            </a:r>
            <a:r>
              <a:rPr lang="ja-JP" altLang="en-US" sz="1050">
                <a:solidFill>
                  <a:schemeClr val="dk1"/>
                </a:solidFill>
                <a:latin typeface="游ゴシック" panose="020B0400000000000000" pitchFamily="50" charset="-128"/>
                <a:ea typeface="游ゴシック" panose="020B0400000000000000" pitchFamily="50" charset="-128"/>
              </a:rPr>
              <a:t>円！」</a:t>
            </a:r>
            <a:r>
              <a:rPr lang="ja-JP" altLang="en-US" sz="1050">
                <a:solidFill>
                  <a:schemeClr val="dk1"/>
                </a:solidFill>
                <a:latin typeface="游ゴシック" panose="020B0400000000000000" pitchFamily="50" charset="-128"/>
                <a:ea typeface="游ゴシック" panose="020B0400000000000000" pitchFamily="50" charset="-128"/>
                <a:sym typeface="Arial"/>
              </a:rPr>
              <a:t>「</a:t>
            </a:r>
            <a:r>
              <a:rPr lang="en-US" altLang="ja-JP" sz="1050">
                <a:solidFill>
                  <a:schemeClr val="dk1"/>
                </a:solidFill>
                <a:latin typeface="游ゴシック" panose="020B0400000000000000" pitchFamily="50" charset="-128"/>
                <a:ea typeface="游ゴシック" panose="020B0400000000000000" pitchFamily="50" charset="-128"/>
                <a:sym typeface="Arial"/>
              </a:rPr>
              <a:t>1</a:t>
            </a:r>
            <a:r>
              <a:rPr lang="ja-JP" altLang="en-US" sz="1050">
                <a:solidFill>
                  <a:schemeClr val="dk1"/>
                </a:solidFill>
                <a:latin typeface="游ゴシック" panose="020B0400000000000000" pitchFamily="50" charset="-128"/>
                <a:ea typeface="游ゴシック" panose="020B0400000000000000" pitchFamily="50" charset="-128"/>
                <a:sym typeface="Arial"/>
              </a:rPr>
              <a:t>日</a:t>
            </a:r>
            <a:r>
              <a:rPr lang="en-US" altLang="ja-JP" sz="1050">
                <a:solidFill>
                  <a:schemeClr val="dk1"/>
                </a:solidFill>
                <a:latin typeface="游ゴシック" panose="020B0400000000000000" pitchFamily="50" charset="-128"/>
                <a:ea typeface="游ゴシック" panose="020B0400000000000000" pitchFamily="50" charset="-128"/>
                <a:sym typeface="Arial"/>
              </a:rPr>
              <a:t>100</a:t>
            </a:r>
            <a:r>
              <a:rPr lang="ja-JP" altLang="en-US" sz="1050">
                <a:solidFill>
                  <a:schemeClr val="dk1"/>
                </a:solidFill>
                <a:latin typeface="游ゴシック" panose="020B0400000000000000" pitchFamily="50" charset="-128"/>
                <a:ea typeface="游ゴシック" panose="020B0400000000000000" pitchFamily="50" charset="-128"/>
                <a:sym typeface="Arial"/>
              </a:rPr>
              <a:t>円で飲み放題！」など。</a:t>
            </a:r>
            <a:endParaRPr lang="en-US" altLang="ja-JP" sz="105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222;p7">
            <a:extLst>
              <a:ext uri="{FF2B5EF4-FFF2-40B4-BE49-F238E27FC236}">
                <a16:creationId xmlns:a16="http://schemas.microsoft.com/office/drawing/2014/main" id="{C4434BED-0E15-E854-A526-C5FB8E20E863}"/>
              </a:ext>
            </a:extLst>
          </p:cNvPr>
          <p:cNvSpPr txBox="1"/>
          <p:nvPr/>
        </p:nvSpPr>
        <p:spPr>
          <a:xfrm>
            <a:off x="4839574" y="4948686"/>
            <a:ext cx="4083972" cy="2215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altLang="en-US" sz="1200" b="1">
                <a:solidFill>
                  <a:schemeClr val="tx1"/>
                </a:solidFill>
                <a:latin typeface="游ゴシック" panose="020B0400000000000000" pitchFamily="50" charset="-128"/>
                <a:ea typeface="游ゴシック" panose="020B0400000000000000" pitchFamily="50" charset="-128"/>
                <a:sym typeface="Arial"/>
              </a:rPr>
              <a:t>職場でルールを作って</a:t>
            </a:r>
            <a:r>
              <a:rPr lang="ja-JP" altLang="en-US" sz="1200" b="1">
                <a:solidFill>
                  <a:srgbClr val="CA123F"/>
                </a:solidFill>
                <a:latin typeface="游ゴシック" panose="020B0400000000000000" pitchFamily="50" charset="-128"/>
                <a:ea typeface="游ゴシック" panose="020B0400000000000000" pitchFamily="50" charset="-128"/>
                <a:sym typeface="Arial"/>
              </a:rPr>
              <a:t>集金</a:t>
            </a:r>
          </a:p>
        </p:txBody>
      </p:sp>
      <p:sp>
        <p:nvSpPr>
          <p:cNvPr id="16" name="Google Shape;115;p2">
            <a:extLst>
              <a:ext uri="{FF2B5EF4-FFF2-40B4-BE49-F238E27FC236}">
                <a16:creationId xmlns:a16="http://schemas.microsoft.com/office/drawing/2014/main" id="{3CA306CC-BADC-551A-80E6-1F17D0AD8002}"/>
              </a:ext>
            </a:extLst>
          </p:cNvPr>
          <p:cNvSpPr txBox="1"/>
          <p:nvPr/>
        </p:nvSpPr>
        <p:spPr>
          <a:xfrm>
            <a:off x="4834111" y="5714408"/>
            <a:ext cx="4083972" cy="1384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altLang="ja-JP" sz="900">
                <a:solidFill>
                  <a:srgbClr val="505050"/>
                </a:solidFill>
                <a:latin typeface="游ゴシック" panose="020B0400000000000000" pitchFamily="50" charset="-128"/>
                <a:ea typeface="游ゴシック" panose="020B0400000000000000" pitchFamily="50" charset="-128"/>
                <a:sym typeface="Arial"/>
              </a:rPr>
              <a:t>※ </a:t>
            </a:r>
            <a:r>
              <a:rPr lang="ja-JP" altLang="en-US" sz="900">
                <a:solidFill>
                  <a:srgbClr val="505050"/>
                </a:solidFill>
                <a:latin typeface="游ゴシック" panose="020B0400000000000000" pitchFamily="50" charset="-128"/>
                <a:ea typeface="游ゴシック" panose="020B0400000000000000" pitchFamily="50" charset="-128"/>
                <a:sym typeface="Arial"/>
              </a:rPr>
              <a:t>会社経費でのお支払いの場合は不要です。</a:t>
            </a:r>
          </a:p>
        </p:txBody>
      </p:sp>
      <p:pic>
        <p:nvPicPr>
          <p:cNvPr id="11" name="図 10" descr="アイコン&#10;&#10;自動的に生成された説明">
            <a:extLst>
              <a:ext uri="{FF2B5EF4-FFF2-40B4-BE49-F238E27FC236}">
                <a16:creationId xmlns:a16="http://schemas.microsoft.com/office/drawing/2014/main" id="{FF6F7C47-3409-F348-32FF-ECFB20D6483D}"/>
              </a:ext>
            </a:extLst>
          </p:cNvPr>
          <p:cNvPicPr>
            <a:picLocks noChangeAspect="1"/>
          </p:cNvPicPr>
          <p:nvPr/>
        </p:nvPicPr>
        <p:blipFill>
          <a:blip r:embed="rId4"/>
          <a:stretch>
            <a:fillRect/>
          </a:stretch>
        </p:blipFill>
        <p:spPr>
          <a:xfrm>
            <a:off x="7804083" y="1249354"/>
            <a:ext cx="881357" cy="1457630"/>
          </a:xfrm>
          <a:prstGeom prst="rect">
            <a:avLst/>
          </a:prstGeom>
        </p:spPr>
      </p:pic>
      <p:sp>
        <p:nvSpPr>
          <p:cNvPr id="6" name="Google Shape;232;p8">
            <a:extLst>
              <a:ext uri="{FF2B5EF4-FFF2-40B4-BE49-F238E27FC236}">
                <a16:creationId xmlns:a16="http://schemas.microsoft.com/office/drawing/2014/main" id="{9D2C5A96-96AD-AF53-BE8A-B1481D48A600}"/>
              </a:ext>
            </a:extLst>
          </p:cNvPr>
          <p:cNvSpPr/>
          <p:nvPr/>
        </p:nvSpPr>
        <p:spPr>
          <a:xfrm>
            <a:off x="4566563" y="2171506"/>
            <a:ext cx="4545468" cy="1152000"/>
          </a:xfrm>
          <a:prstGeom prst="roundRect">
            <a:avLst>
              <a:gd name="adj" fmla="val 5802"/>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endParaRPr lang="en-US">
              <a:latin typeface="游ゴシック" panose="020B0400000000000000" pitchFamily="50" charset="-128"/>
              <a:ea typeface="游ゴシック" panose="020B0400000000000000" pitchFamily="50" charset="-128"/>
            </a:endParaRPr>
          </a:p>
        </p:txBody>
      </p:sp>
      <p:sp>
        <p:nvSpPr>
          <p:cNvPr id="2" name="Google Shape;222;p7">
            <a:extLst>
              <a:ext uri="{FF2B5EF4-FFF2-40B4-BE49-F238E27FC236}">
                <a16:creationId xmlns:a16="http://schemas.microsoft.com/office/drawing/2014/main" id="{ECFDB572-FDB8-F56F-119D-DB60375194C2}"/>
              </a:ext>
            </a:extLst>
          </p:cNvPr>
          <p:cNvSpPr txBox="1"/>
          <p:nvPr/>
        </p:nvSpPr>
        <p:spPr>
          <a:xfrm>
            <a:off x="4839574" y="2686455"/>
            <a:ext cx="4083972" cy="42011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ja-JP" altLang="en-US" sz="1050">
                <a:solidFill>
                  <a:schemeClr val="dk1"/>
                </a:solidFill>
                <a:latin typeface="游ゴシック" panose="020B0400000000000000" pitchFamily="50" charset="-128"/>
                <a:ea typeface="游ゴシック" panose="020B0400000000000000" pitchFamily="50" charset="-128"/>
                <a:sym typeface="Arial"/>
              </a:rPr>
              <a:t>在庫状況や職場のお好みで自由に商品を決められます。</a:t>
            </a:r>
            <a:endParaRPr lang="en-US" altLang="ja-JP" sz="105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30000"/>
              </a:lnSpc>
              <a:spcBef>
                <a:spcPts val="0"/>
              </a:spcBef>
              <a:spcAft>
                <a:spcPts val="0"/>
              </a:spcAft>
              <a:buNone/>
            </a:pPr>
            <a:r>
              <a:rPr lang="ja-JP" altLang="en-US" sz="1050">
                <a:solidFill>
                  <a:schemeClr val="dk1"/>
                </a:solidFill>
                <a:latin typeface="游ゴシック" panose="020B0400000000000000" pitchFamily="50" charset="-128"/>
                <a:ea typeface="游ゴシック" panose="020B0400000000000000" pitchFamily="50" charset="-128"/>
              </a:rPr>
              <a:t>注文内容・お届け日は後から変更も</a:t>
            </a:r>
            <a:r>
              <a:rPr lang="en-US" altLang="ja-JP" sz="1050">
                <a:solidFill>
                  <a:schemeClr val="dk1"/>
                </a:solidFill>
                <a:latin typeface="游ゴシック" panose="020B0400000000000000" pitchFamily="50" charset="-128"/>
                <a:ea typeface="游ゴシック" panose="020B0400000000000000" pitchFamily="50" charset="-128"/>
              </a:rPr>
              <a:t>OK</a:t>
            </a:r>
            <a:r>
              <a:rPr lang="ja-JP" altLang="en-US" sz="1050">
                <a:solidFill>
                  <a:schemeClr val="dk1"/>
                </a:solidFill>
                <a:latin typeface="游ゴシック" panose="020B0400000000000000" pitchFamily="50" charset="-128"/>
                <a:ea typeface="游ゴシック" panose="020B0400000000000000" pitchFamily="50" charset="-128"/>
              </a:rPr>
              <a:t>！</a:t>
            </a:r>
            <a:endParaRPr lang="ja-JP" altLang="en-US" sz="1050">
              <a:solidFill>
                <a:schemeClr val="dk1"/>
              </a:solidFill>
              <a:latin typeface="游ゴシック" panose="020B0400000000000000" pitchFamily="50" charset="-128"/>
              <a:ea typeface="游ゴシック" panose="020B0400000000000000" pitchFamily="50" charset="-128"/>
              <a:sym typeface="Arial"/>
            </a:endParaRPr>
          </a:p>
        </p:txBody>
      </p:sp>
      <p:sp>
        <p:nvSpPr>
          <p:cNvPr id="7" name="Google Shape;222;p7">
            <a:extLst>
              <a:ext uri="{FF2B5EF4-FFF2-40B4-BE49-F238E27FC236}">
                <a16:creationId xmlns:a16="http://schemas.microsoft.com/office/drawing/2014/main" id="{BC65D47A-73BD-71C0-9473-A140C450E86B}"/>
              </a:ext>
            </a:extLst>
          </p:cNvPr>
          <p:cNvSpPr txBox="1"/>
          <p:nvPr/>
        </p:nvSpPr>
        <p:spPr>
          <a:xfrm>
            <a:off x="4839574" y="2405647"/>
            <a:ext cx="4083972" cy="22159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altLang="en-US" sz="1200" b="1">
                <a:solidFill>
                  <a:schemeClr val="tx1"/>
                </a:solidFill>
                <a:latin typeface="游ゴシック" panose="020B0400000000000000" pitchFamily="50" charset="-128"/>
                <a:ea typeface="游ゴシック" panose="020B0400000000000000" pitchFamily="50" charset="-128"/>
                <a:sym typeface="Arial"/>
              </a:rPr>
              <a:t>定期お届け便で</a:t>
            </a:r>
            <a:r>
              <a:rPr lang="ja-JP" altLang="en-US" sz="1200" b="1">
                <a:solidFill>
                  <a:srgbClr val="CA123F"/>
                </a:solidFill>
                <a:latin typeface="游ゴシック" panose="020B0400000000000000" pitchFamily="50" charset="-128"/>
                <a:ea typeface="游ゴシック" panose="020B0400000000000000" pitchFamily="50" charset="-128"/>
                <a:sym typeface="Arial"/>
              </a:rPr>
              <a:t>商品を注文</a:t>
            </a:r>
          </a:p>
        </p:txBody>
      </p:sp>
      <p:sp>
        <p:nvSpPr>
          <p:cNvPr id="17" name="Google Shape;202;p4">
            <a:extLst>
              <a:ext uri="{FF2B5EF4-FFF2-40B4-BE49-F238E27FC236}">
                <a16:creationId xmlns:a16="http://schemas.microsoft.com/office/drawing/2014/main" id="{873BB45F-39F1-B82F-F138-1C6D7C37040A}"/>
              </a:ext>
            </a:extLst>
          </p:cNvPr>
          <p:cNvSpPr txBox="1"/>
          <p:nvPr/>
        </p:nvSpPr>
        <p:spPr>
          <a:xfrm>
            <a:off x="7021945" y="6569951"/>
            <a:ext cx="2346822" cy="129266"/>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ja-JP" sz="700" b="0" i="0">
                <a:solidFill>
                  <a:srgbClr val="AEABAB"/>
                </a:solidFill>
                <a:latin typeface="游ゴシック" panose="020B0400000000000000" pitchFamily="50" charset="-128"/>
                <a:ea typeface="游ゴシック" panose="020B0400000000000000" pitchFamily="50" charset="-128"/>
                <a:cs typeface="Roboto"/>
                <a:sym typeface="Roboto"/>
              </a:rPr>
              <a:t>Copyright © Nestle Group All Rights Reserved.</a:t>
            </a:r>
            <a:endParaRPr sz="700">
              <a:solidFill>
                <a:srgbClr val="AEABAB"/>
              </a:solidFill>
              <a:latin typeface="游ゴシック" panose="020B0400000000000000" pitchFamily="50" charset="-128"/>
              <a:ea typeface="游ゴシック" panose="020B0400000000000000" pitchFamily="50" charset="-128"/>
              <a:sym typeface="Arial"/>
            </a:endParaRPr>
          </a:p>
        </p:txBody>
      </p:sp>
      <p:sp>
        <p:nvSpPr>
          <p:cNvPr id="4" name="Google Shape;222;p7">
            <a:extLst>
              <a:ext uri="{FF2B5EF4-FFF2-40B4-BE49-F238E27FC236}">
                <a16:creationId xmlns:a16="http://schemas.microsoft.com/office/drawing/2014/main" id="{C885C119-C415-A8F7-8A78-C02951D92B1C}"/>
              </a:ext>
            </a:extLst>
          </p:cNvPr>
          <p:cNvSpPr txBox="1"/>
          <p:nvPr/>
        </p:nvSpPr>
        <p:spPr>
          <a:xfrm>
            <a:off x="4810454" y="3952138"/>
            <a:ext cx="4321899" cy="3877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ja-JP" altLang="en-US" sz="1050">
                <a:solidFill>
                  <a:schemeClr val="dk1"/>
                </a:solidFill>
                <a:latin typeface="游ゴシック" panose="020B0400000000000000" pitchFamily="50" charset="-128"/>
                <a:ea typeface="游ゴシック" panose="020B0400000000000000" pitchFamily="50" charset="-128"/>
                <a:sym typeface="Arial"/>
              </a:rPr>
              <a:t>カフェコーナーにお使いいただける</a:t>
            </a:r>
            <a:endParaRPr lang="en-US" altLang="ja-JP" sz="105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0000"/>
              </a:lnSpc>
              <a:spcBef>
                <a:spcPts val="0"/>
              </a:spcBef>
              <a:spcAft>
                <a:spcPts val="0"/>
              </a:spcAft>
              <a:buNone/>
            </a:pPr>
            <a:r>
              <a:rPr lang="ja-JP" altLang="en-US" sz="1050">
                <a:solidFill>
                  <a:schemeClr val="dk1"/>
                </a:solidFill>
                <a:latin typeface="游ゴシック" panose="020B0400000000000000" pitchFamily="50" charset="-128"/>
                <a:ea typeface="游ゴシック" panose="020B0400000000000000" pitchFamily="50" charset="-128"/>
              </a:rPr>
              <a:t>「</a:t>
            </a:r>
            <a:r>
              <a:rPr lang="ja-JP" altLang="en-US" sz="1050">
                <a:solidFill>
                  <a:schemeClr val="dk1"/>
                </a:solidFill>
                <a:latin typeface="游ゴシック" panose="020B0400000000000000" pitchFamily="50" charset="-128"/>
                <a:ea typeface="游ゴシック" panose="020B0400000000000000" pitchFamily="50" charset="-128"/>
                <a:sym typeface="Arial"/>
              </a:rPr>
              <a:t>ネスカフェ アンバサダー 便利グッズ」も</a:t>
            </a:r>
            <a:r>
              <a:rPr lang="en-US" altLang="ja-JP" sz="1050">
                <a:solidFill>
                  <a:schemeClr val="dk1"/>
                </a:solidFill>
                <a:latin typeface="游ゴシック" panose="020B0400000000000000" pitchFamily="50" charset="-128"/>
                <a:ea typeface="游ゴシック" panose="020B0400000000000000" pitchFamily="50" charset="-128"/>
                <a:sym typeface="Arial"/>
              </a:rPr>
              <a:t>Web</a:t>
            </a:r>
            <a:r>
              <a:rPr lang="ja-JP" altLang="en-US" sz="1050">
                <a:solidFill>
                  <a:schemeClr val="dk1"/>
                </a:solidFill>
                <a:latin typeface="游ゴシック" panose="020B0400000000000000" pitchFamily="50" charset="-128"/>
                <a:ea typeface="游ゴシック" panose="020B0400000000000000" pitchFamily="50" charset="-128"/>
                <a:sym typeface="Arial"/>
              </a:rPr>
              <a:t>上で提供しております。</a:t>
            </a:r>
          </a:p>
        </p:txBody>
      </p:sp>
    </p:spTree>
    <p:extLst>
      <p:ext uri="{BB962C8B-B14F-4D97-AF65-F5344CB8AC3E}">
        <p14:creationId xmlns:p14="http://schemas.microsoft.com/office/powerpoint/2010/main" val="739813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5" name="Google Shape;165;p32"/>
          <p:cNvSpPr txBox="1">
            <a:spLocks noGrp="1"/>
          </p:cNvSpPr>
          <p:nvPr>
            <p:ph type="title"/>
          </p:nvPr>
        </p:nvSpPr>
        <p:spPr>
          <a:xfrm>
            <a:off x="1550583" y="284268"/>
            <a:ext cx="7782329" cy="33502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400"/>
              <a:buFont typeface="Arial"/>
              <a:buNone/>
            </a:pPr>
            <a:r>
              <a:rPr lang="en-US" altLang="ja-JP" sz="3200">
                <a:latin typeface="游ゴシック" panose="020B0400000000000000" pitchFamily="50" charset="-128"/>
                <a:ea typeface="游ゴシック" panose="020B0400000000000000" pitchFamily="50" charset="-128"/>
              </a:rPr>
              <a:t>Café stand</a:t>
            </a:r>
            <a:endParaRPr sz="3200">
              <a:latin typeface="游ゴシック" panose="020B0400000000000000" pitchFamily="50" charset="-128"/>
              <a:ea typeface="游ゴシック" panose="020B0400000000000000" pitchFamily="50" charset="-128"/>
              <a:sym typeface="Arial"/>
            </a:endParaRPr>
          </a:p>
        </p:txBody>
      </p:sp>
      <p:sp>
        <p:nvSpPr>
          <p:cNvPr id="3" name="Google Shape;202;p4">
            <a:extLst>
              <a:ext uri="{FF2B5EF4-FFF2-40B4-BE49-F238E27FC236}">
                <a16:creationId xmlns:a16="http://schemas.microsoft.com/office/drawing/2014/main" id="{A5D77D3A-AFD2-F3E1-5F6B-C32AAC1DCDF3}"/>
              </a:ext>
            </a:extLst>
          </p:cNvPr>
          <p:cNvSpPr txBox="1"/>
          <p:nvPr/>
        </p:nvSpPr>
        <p:spPr>
          <a:xfrm>
            <a:off x="7021945" y="6569951"/>
            <a:ext cx="2346822" cy="129266"/>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ja-JP" sz="700" b="0" i="0">
                <a:solidFill>
                  <a:srgbClr val="AEABAB"/>
                </a:solidFill>
                <a:latin typeface="游ゴシック" panose="020B0400000000000000" pitchFamily="50" charset="-128"/>
                <a:ea typeface="游ゴシック" panose="020B0400000000000000" pitchFamily="50" charset="-128"/>
                <a:cs typeface="Roboto"/>
                <a:sym typeface="Roboto"/>
              </a:rPr>
              <a:t>Copyright © Nestle Group All Rights Reserved.</a:t>
            </a:r>
            <a:endParaRPr sz="700">
              <a:solidFill>
                <a:srgbClr val="AEABAB"/>
              </a:solidFill>
              <a:latin typeface="游ゴシック" panose="020B0400000000000000" pitchFamily="50" charset="-128"/>
              <a:ea typeface="游ゴシック" panose="020B0400000000000000" pitchFamily="50" charset="-128"/>
              <a:sym typeface="Arial"/>
            </a:endParaRPr>
          </a:p>
        </p:txBody>
      </p:sp>
      <p:sp>
        <p:nvSpPr>
          <p:cNvPr id="8" name="正方形/長方形 7">
            <a:extLst>
              <a:ext uri="{FF2B5EF4-FFF2-40B4-BE49-F238E27FC236}">
                <a16:creationId xmlns:a16="http://schemas.microsoft.com/office/drawing/2014/main" id="{7E01415A-6380-0CB2-1814-059F75C7E307}"/>
              </a:ext>
            </a:extLst>
          </p:cNvPr>
          <p:cNvSpPr/>
          <p:nvPr/>
        </p:nvSpPr>
        <p:spPr>
          <a:xfrm>
            <a:off x="133350" y="2533650"/>
            <a:ext cx="1417233" cy="238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045321E8-CB83-4F65-A894-0573393291AE}"/>
              </a:ext>
            </a:extLst>
          </p:cNvPr>
          <p:cNvPicPr>
            <a:picLocks noChangeAspect="1"/>
          </p:cNvPicPr>
          <p:nvPr/>
        </p:nvPicPr>
        <p:blipFill>
          <a:blip r:embed="rId3"/>
          <a:stretch>
            <a:fillRect/>
          </a:stretch>
        </p:blipFill>
        <p:spPr>
          <a:xfrm>
            <a:off x="-11094" y="5481312"/>
            <a:ext cx="1561677" cy="1316197"/>
          </a:xfrm>
          <a:prstGeom prst="rect">
            <a:avLst/>
          </a:prstGeom>
        </p:spPr>
      </p:pic>
      <p:grpSp>
        <p:nvGrpSpPr>
          <p:cNvPr id="2" name="グループ化 1">
            <a:extLst>
              <a:ext uri="{FF2B5EF4-FFF2-40B4-BE49-F238E27FC236}">
                <a16:creationId xmlns:a16="http://schemas.microsoft.com/office/drawing/2014/main" id="{F901EE71-1809-5F57-688E-50A974602C09}"/>
              </a:ext>
            </a:extLst>
          </p:cNvPr>
          <p:cNvGrpSpPr/>
          <p:nvPr/>
        </p:nvGrpSpPr>
        <p:grpSpPr>
          <a:xfrm>
            <a:off x="541386" y="2249967"/>
            <a:ext cx="4464328" cy="2653864"/>
            <a:chOff x="533988" y="2133160"/>
            <a:chExt cx="4464328" cy="2653864"/>
          </a:xfrm>
        </p:grpSpPr>
        <p:sp>
          <p:nvSpPr>
            <p:cNvPr id="10" name="テキスト ボックス 9">
              <a:extLst>
                <a:ext uri="{FF2B5EF4-FFF2-40B4-BE49-F238E27FC236}">
                  <a16:creationId xmlns:a16="http://schemas.microsoft.com/office/drawing/2014/main" id="{890073DC-DC84-E77E-2EE4-5AF56248DF65}"/>
                </a:ext>
              </a:extLst>
            </p:cNvPr>
            <p:cNvSpPr txBox="1"/>
            <p:nvPr/>
          </p:nvSpPr>
          <p:spPr>
            <a:xfrm flipH="1">
              <a:off x="534078" y="3243132"/>
              <a:ext cx="4464238" cy="619913"/>
            </a:xfrm>
            <a:prstGeom prst="rect">
              <a:avLst/>
            </a:prstGeom>
            <a:noFill/>
          </p:spPr>
          <p:txBody>
            <a:bodyPr wrap="square" lIns="91440" tIns="45720" rIns="91440" bIns="45720" rtlCol="0" anchor="t">
              <a:spAutoFit/>
            </a:bodyPr>
            <a:lstStyle/>
            <a:p>
              <a:pPr>
                <a:lnSpc>
                  <a:spcPct val="150000"/>
                </a:lnSpc>
              </a:pPr>
              <a:r>
                <a:rPr kumimoji="1" lang="ja-JP" altLang="en-US" sz="1200" b="1">
                  <a:latin typeface="游ゴシック" panose="020B0400000000000000" pitchFamily="50" charset="-128"/>
                  <a:ea typeface="游ゴシック" panose="020B0400000000000000" pitchFamily="50" charset="-128"/>
                </a:rPr>
                <a:t>オフィスに専用のカフェスタンドを設置することで</a:t>
              </a:r>
              <a:endParaRPr kumimoji="1" lang="en-US" altLang="ja-JP" sz="1200" b="1">
                <a:latin typeface="游ゴシック" panose="020B0400000000000000" pitchFamily="50" charset="-128"/>
                <a:ea typeface="游ゴシック" panose="020B0400000000000000" pitchFamily="50" charset="-128"/>
              </a:endParaRPr>
            </a:p>
            <a:p>
              <a:pPr>
                <a:lnSpc>
                  <a:spcPct val="150000"/>
                </a:lnSpc>
              </a:pPr>
              <a:r>
                <a:rPr kumimoji="1" lang="ja-JP" altLang="en-US" sz="1200" b="1">
                  <a:latin typeface="游ゴシック"/>
                  <a:ea typeface="游ゴシック"/>
                </a:rPr>
                <a:t>自然と人が集まり、会話が生まれます。</a:t>
              </a:r>
              <a:endParaRPr lang="ja-JP" altLang="en-US" sz="1200" b="1">
                <a:latin typeface="游ゴシック"/>
                <a:ea typeface="游ゴシック"/>
              </a:endParaRPr>
            </a:p>
          </p:txBody>
        </p:sp>
        <p:sp>
          <p:nvSpPr>
            <p:cNvPr id="6" name="Google Shape;165;p32">
              <a:extLst>
                <a:ext uri="{FF2B5EF4-FFF2-40B4-BE49-F238E27FC236}">
                  <a16:creationId xmlns:a16="http://schemas.microsoft.com/office/drawing/2014/main" id="{EBD2C32F-FA18-7B40-D174-3B8483F5EF98}"/>
                </a:ext>
              </a:extLst>
            </p:cNvPr>
            <p:cNvSpPr txBox="1">
              <a:spLocks/>
            </p:cNvSpPr>
            <p:nvPr/>
          </p:nvSpPr>
          <p:spPr>
            <a:xfrm>
              <a:off x="607226" y="2133160"/>
              <a:ext cx="4032152" cy="89691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Yu Gothic" panose="020B0400000000000000" pitchFamily="34" charset="-128"/>
                  <a:ea typeface="Yu Gothic" panose="020B0400000000000000" pitchFamily="34" charset="-128"/>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20000"/>
                </a:lnSpc>
              </a:pPr>
              <a:r>
                <a:rPr lang="en-US" altLang="ja-JP" err="1">
                  <a:latin typeface="游ゴシック"/>
                  <a:ea typeface="游ゴシック"/>
                </a:rPr>
                <a:t>あなたのオフィスに</a:t>
              </a:r>
              <a:endParaRPr lang="en-US" altLang="ja-JP">
                <a:latin typeface="游ゴシック"/>
                <a:ea typeface="游ゴシック"/>
              </a:endParaRPr>
            </a:p>
            <a:p>
              <a:pPr>
                <a:lnSpc>
                  <a:spcPct val="120000"/>
                </a:lnSpc>
              </a:pPr>
              <a:r>
                <a:rPr lang="en-US" altLang="ja-JP" err="1">
                  <a:solidFill>
                    <a:srgbClr val="CA123F"/>
                  </a:solidFill>
                  <a:latin typeface="游ゴシック"/>
                  <a:ea typeface="游ゴシック"/>
                </a:rPr>
                <a:t>カフェスペース</a:t>
              </a:r>
              <a:r>
                <a:rPr lang="en-US" altLang="ja-JP" err="1">
                  <a:latin typeface="游ゴシック"/>
                  <a:ea typeface="游ゴシック"/>
                </a:rPr>
                <a:t>を</a:t>
              </a:r>
              <a:endParaRPr lang="en-US">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4C8850D4-9880-C741-B027-6048D75C0F19}"/>
                </a:ext>
              </a:extLst>
            </p:cNvPr>
            <p:cNvSpPr txBox="1"/>
            <p:nvPr/>
          </p:nvSpPr>
          <p:spPr>
            <a:xfrm flipH="1">
              <a:off x="533988" y="3890112"/>
              <a:ext cx="4464238" cy="896912"/>
            </a:xfrm>
            <a:prstGeom prst="rect">
              <a:avLst/>
            </a:prstGeom>
            <a:noFill/>
          </p:spPr>
          <p:txBody>
            <a:bodyPr wrap="square" lIns="91440" tIns="45720" rIns="91440" bIns="45720" rtlCol="0" anchor="t">
              <a:spAutoFit/>
            </a:bodyPr>
            <a:lstStyle/>
            <a:p>
              <a:pPr>
                <a:lnSpc>
                  <a:spcPct val="150000"/>
                </a:lnSpc>
              </a:pPr>
              <a:r>
                <a:rPr kumimoji="1" lang="ja-JP" altLang="en-US" sz="1200" b="1">
                  <a:latin typeface="游ゴシック"/>
                  <a:ea typeface="游ゴシック"/>
                </a:rPr>
                <a:t>専用のカフェスタンドは</a:t>
              </a:r>
              <a:endParaRPr lang="en-US" altLang="ja-JP" sz="1200" b="1">
                <a:latin typeface="游ゴシック"/>
                <a:ea typeface="游ゴシック"/>
              </a:endParaRPr>
            </a:p>
            <a:p>
              <a:pPr>
                <a:lnSpc>
                  <a:spcPct val="150000"/>
                </a:lnSpc>
              </a:pPr>
              <a:r>
                <a:rPr kumimoji="1" lang="ja-JP" altLang="en-US" sz="1200" b="1">
                  <a:latin typeface="游ゴシック" panose="020B0400000000000000" pitchFamily="50" charset="-128"/>
                  <a:ea typeface="游ゴシック" panose="020B0400000000000000" pitchFamily="50" charset="-128"/>
                </a:rPr>
                <a:t>オフィスで「ネスカフェ ドルチェ グスト」を楽しむのに</a:t>
              </a:r>
              <a:endParaRPr kumimoji="1" lang="en-US" altLang="ja-JP" sz="1200" b="1">
                <a:latin typeface="游ゴシック" panose="020B0400000000000000" pitchFamily="50" charset="-128"/>
                <a:ea typeface="游ゴシック" panose="020B0400000000000000" pitchFamily="50" charset="-128"/>
              </a:endParaRPr>
            </a:p>
            <a:p>
              <a:pPr>
                <a:lnSpc>
                  <a:spcPct val="150000"/>
                </a:lnSpc>
              </a:pPr>
              <a:r>
                <a:rPr kumimoji="1" lang="ja-JP" altLang="en-US" sz="1200" b="1">
                  <a:latin typeface="游ゴシック" panose="020B0400000000000000" pitchFamily="50" charset="-128"/>
                  <a:ea typeface="游ゴシック" panose="020B0400000000000000" pitchFamily="50" charset="-128"/>
                </a:rPr>
                <a:t>ぴったりなデザイン。</a:t>
              </a:r>
            </a:p>
          </p:txBody>
        </p:sp>
      </p:grpSp>
      <p:pic>
        <p:nvPicPr>
          <p:cNvPr id="9" name="図 8" descr="フルーツ, ナッツ, 座る, バナナ が含まれている画像&#10;&#10;自動的に生成された説明">
            <a:extLst>
              <a:ext uri="{FF2B5EF4-FFF2-40B4-BE49-F238E27FC236}">
                <a16:creationId xmlns:a16="http://schemas.microsoft.com/office/drawing/2014/main" id="{B9BE9BA0-85CC-E3DF-2C14-B16EADACC249}"/>
              </a:ext>
            </a:extLst>
          </p:cNvPr>
          <p:cNvPicPr>
            <a:picLocks noChangeAspect="1"/>
          </p:cNvPicPr>
          <p:nvPr/>
        </p:nvPicPr>
        <p:blipFill rotWithShape="1">
          <a:blip r:embed="rId4"/>
          <a:srcRect r="13322"/>
          <a:stretch/>
        </p:blipFill>
        <p:spPr>
          <a:xfrm>
            <a:off x="8056297" y="63017"/>
            <a:ext cx="1849703" cy="1302939"/>
          </a:xfrm>
          <a:prstGeom prst="rect">
            <a:avLst/>
          </a:prstGeom>
        </p:spPr>
      </p:pic>
      <p:pic>
        <p:nvPicPr>
          <p:cNvPr id="5" name="図 4">
            <a:extLst>
              <a:ext uri="{FF2B5EF4-FFF2-40B4-BE49-F238E27FC236}">
                <a16:creationId xmlns:a16="http://schemas.microsoft.com/office/drawing/2014/main" id="{095E10EA-E9A5-CCA1-2FDA-0E5D6AEA4DC0}"/>
              </a:ext>
            </a:extLst>
          </p:cNvPr>
          <p:cNvPicPr>
            <a:picLocks noChangeAspect="1"/>
          </p:cNvPicPr>
          <p:nvPr/>
        </p:nvPicPr>
        <p:blipFill>
          <a:blip r:embed="rId5"/>
          <a:srcRect t="13" b="13"/>
          <a:stretch/>
        </p:blipFill>
        <p:spPr>
          <a:xfrm>
            <a:off x="4734187" y="1781400"/>
            <a:ext cx="4714592" cy="3536554"/>
          </a:xfrm>
          <a:prstGeom prst="roundRect">
            <a:avLst>
              <a:gd name="adj" fmla="val 4167"/>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a:extLst>
            <a:ext uri="{FF2B5EF4-FFF2-40B4-BE49-F238E27FC236}">
              <a16:creationId xmlns:a16="http://schemas.microsoft.com/office/drawing/2014/main" id="{43A61F63-453B-A45F-BEC6-74C6DC947E2F}"/>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FFEE56E6-8052-0B12-7A70-5E6430992BF4}"/>
              </a:ext>
            </a:extLst>
          </p:cNvPr>
          <p:cNvPicPr>
            <a:picLocks noChangeAspect="1"/>
          </p:cNvPicPr>
          <p:nvPr/>
        </p:nvPicPr>
        <p:blipFill>
          <a:blip r:embed="rId3"/>
          <a:stretch>
            <a:fillRect/>
          </a:stretch>
        </p:blipFill>
        <p:spPr>
          <a:xfrm>
            <a:off x="562227" y="4777960"/>
            <a:ext cx="6203075" cy="1267658"/>
          </a:xfrm>
          <a:prstGeom prst="rect">
            <a:avLst/>
          </a:prstGeom>
        </p:spPr>
      </p:pic>
      <p:pic>
        <p:nvPicPr>
          <p:cNvPr id="317" name="Google Shape;317;p13" descr="ロゴ&#10;&#10;自動的に生成された説明">
            <a:extLst>
              <a:ext uri="{FF2B5EF4-FFF2-40B4-BE49-F238E27FC236}">
                <a16:creationId xmlns:a16="http://schemas.microsoft.com/office/drawing/2014/main" id="{A8CB946C-BFD4-EC1C-8EB4-A0500B10B38B}"/>
              </a:ext>
            </a:extLst>
          </p:cNvPr>
          <p:cNvPicPr preferRelativeResize="0"/>
          <p:nvPr/>
        </p:nvPicPr>
        <p:blipFill rotWithShape="1">
          <a:blip r:embed="rId4">
            <a:alphaModFix/>
          </a:blip>
          <a:srcRect/>
          <a:stretch/>
        </p:blipFill>
        <p:spPr>
          <a:xfrm>
            <a:off x="792000" y="146573"/>
            <a:ext cx="611671" cy="606855"/>
          </a:xfrm>
          <a:prstGeom prst="rect">
            <a:avLst/>
          </a:prstGeom>
          <a:noFill/>
          <a:ln>
            <a:noFill/>
          </a:ln>
        </p:spPr>
      </p:pic>
      <p:sp>
        <p:nvSpPr>
          <p:cNvPr id="319" name="Google Shape;319;p13">
            <a:extLst>
              <a:ext uri="{FF2B5EF4-FFF2-40B4-BE49-F238E27FC236}">
                <a16:creationId xmlns:a16="http://schemas.microsoft.com/office/drawing/2014/main" id="{1149F882-6395-A009-11A2-874A4A9F1500}"/>
              </a:ext>
            </a:extLst>
          </p:cNvPr>
          <p:cNvSpPr txBox="1">
            <a:spLocks noGrp="1"/>
          </p:cNvSpPr>
          <p:nvPr>
            <p:ph type="title"/>
          </p:nvPr>
        </p:nvSpPr>
        <p:spPr>
          <a:xfrm>
            <a:off x="1550583" y="312843"/>
            <a:ext cx="7782329" cy="332399"/>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altLang="en-US" sz="2400" b="1">
                <a:latin typeface="游ゴシック" panose="020B0400000000000000" pitchFamily="50" charset="-128"/>
                <a:ea typeface="游ゴシック" panose="020B0400000000000000" pitchFamily="50" charset="-128"/>
                <a:sym typeface="Arial"/>
              </a:rPr>
              <a:t>プラン内容 ①</a:t>
            </a:r>
          </a:p>
        </p:txBody>
      </p:sp>
      <p:pic>
        <p:nvPicPr>
          <p:cNvPr id="2" name="図 1" descr="テキスト&#10;&#10;説明は自動で生成されたものです">
            <a:extLst>
              <a:ext uri="{FF2B5EF4-FFF2-40B4-BE49-F238E27FC236}">
                <a16:creationId xmlns:a16="http://schemas.microsoft.com/office/drawing/2014/main" id="{65AB5E83-391F-FB64-0C70-C93C3BCD2C43}"/>
              </a:ext>
            </a:extLst>
          </p:cNvPr>
          <p:cNvPicPr>
            <a:picLocks noChangeAspect="1"/>
          </p:cNvPicPr>
          <p:nvPr/>
        </p:nvPicPr>
        <p:blipFill>
          <a:blip r:embed="rId5"/>
          <a:stretch>
            <a:fillRect/>
          </a:stretch>
        </p:blipFill>
        <p:spPr>
          <a:xfrm>
            <a:off x="764458" y="1080885"/>
            <a:ext cx="8343973" cy="3348947"/>
          </a:xfrm>
          <a:prstGeom prst="rect">
            <a:avLst/>
          </a:prstGeom>
        </p:spPr>
      </p:pic>
      <p:grpSp>
        <p:nvGrpSpPr>
          <p:cNvPr id="7" name="グループ化 6">
            <a:extLst>
              <a:ext uri="{FF2B5EF4-FFF2-40B4-BE49-F238E27FC236}">
                <a16:creationId xmlns:a16="http://schemas.microsoft.com/office/drawing/2014/main" id="{21416184-B0D7-31BF-0192-DE7CEC39CEDF}"/>
              </a:ext>
            </a:extLst>
          </p:cNvPr>
          <p:cNvGrpSpPr/>
          <p:nvPr/>
        </p:nvGrpSpPr>
        <p:grpSpPr>
          <a:xfrm>
            <a:off x="7077734" y="4706282"/>
            <a:ext cx="2208964" cy="1279157"/>
            <a:chOff x="7148228" y="4767276"/>
            <a:chExt cx="2208964" cy="1279157"/>
          </a:xfrm>
        </p:grpSpPr>
        <p:sp>
          <p:nvSpPr>
            <p:cNvPr id="3" name="正方形/長方形 2">
              <a:extLst>
                <a:ext uri="{FF2B5EF4-FFF2-40B4-BE49-F238E27FC236}">
                  <a16:creationId xmlns:a16="http://schemas.microsoft.com/office/drawing/2014/main" id="{D5B83BD6-B19F-ACC4-BA33-B7FA02DF4FB8}"/>
                </a:ext>
              </a:extLst>
            </p:cNvPr>
            <p:cNvSpPr/>
            <p:nvPr/>
          </p:nvSpPr>
          <p:spPr>
            <a:xfrm>
              <a:off x="7148228" y="4767276"/>
              <a:ext cx="2208964" cy="1279157"/>
            </a:xfrm>
            <a:prstGeom prst="rect">
              <a:avLst/>
            </a:prstGeom>
            <a:no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Google Shape;115;p2">
              <a:extLst>
                <a:ext uri="{FF2B5EF4-FFF2-40B4-BE49-F238E27FC236}">
                  <a16:creationId xmlns:a16="http://schemas.microsoft.com/office/drawing/2014/main" id="{60CD41AB-354D-EE61-EC9E-82FC82244AB1}"/>
                </a:ext>
              </a:extLst>
            </p:cNvPr>
            <p:cNvSpPr txBox="1"/>
            <p:nvPr/>
          </p:nvSpPr>
          <p:spPr>
            <a:xfrm>
              <a:off x="7261854" y="4894452"/>
              <a:ext cx="1982027" cy="1040285"/>
            </a:xfrm>
            <a:prstGeom prst="rect">
              <a:avLst/>
            </a:prstGeom>
            <a:noFill/>
            <a:ln w="12700">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ja-JP" altLang="en-US" sz="1000" b="1">
                  <a:solidFill>
                    <a:schemeClr val="tx1"/>
                  </a:solidFill>
                  <a:latin typeface="游ゴシック"/>
                  <a:ea typeface="游ゴシック"/>
                  <a:sym typeface="Arial"/>
                </a:rPr>
                <a:t>初回の什器のお届け時に設置</a:t>
              </a:r>
              <a:r>
                <a:rPr lang="en-US" altLang="ja-JP" sz="1000" b="1">
                  <a:solidFill>
                    <a:schemeClr val="tx1"/>
                  </a:solidFill>
                  <a:latin typeface="游ゴシック"/>
                  <a:ea typeface="游ゴシック"/>
                  <a:sym typeface="Arial"/>
                </a:rPr>
                <a:t>·</a:t>
              </a:r>
              <a:r>
                <a:rPr lang="ja-JP" altLang="en-US" sz="1000" b="1">
                  <a:solidFill>
                    <a:schemeClr val="tx1"/>
                  </a:solidFill>
                  <a:latin typeface="游ゴシック"/>
                  <a:ea typeface="游ゴシック"/>
                  <a:sym typeface="Arial"/>
                </a:rPr>
                <a:t>組み立てを行います。</a:t>
              </a:r>
            </a:p>
            <a:p>
              <a:pPr marL="0" marR="0" lvl="0" indent="0" algn="l" rtl="0">
                <a:lnSpc>
                  <a:spcPct val="130000"/>
                </a:lnSpc>
                <a:spcBef>
                  <a:spcPts val="0"/>
                </a:spcBef>
                <a:spcAft>
                  <a:spcPts val="0"/>
                </a:spcAft>
                <a:buNone/>
              </a:pPr>
              <a:r>
                <a:rPr lang="ja-JP" altLang="en-US" sz="800">
                  <a:solidFill>
                    <a:schemeClr val="tx1"/>
                  </a:solidFill>
                  <a:latin typeface="游ゴシック" panose="020B0400000000000000" pitchFamily="50" charset="-128"/>
                  <a:ea typeface="游ゴシック" panose="020B0400000000000000" pitchFamily="50" charset="-128"/>
                  <a:sym typeface="Arial"/>
                </a:rPr>
                <a:t>初回の商品ご注文時に、配送</a:t>
              </a:r>
              <a:r>
                <a:rPr lang="en-US" altLang="ja-JP" sz="800">
                  <a:solidFill>
                    <a:schemeClr val="tx1"/>
                  </a:solidFill>
                  <a:latin typeface="游ゴシック" panose="020B0400000000000000" pitchFamily="50" charset="-128"/>
                  <a:ea typeface="游ゴシック" panose="020B0400000000000000" pitchFamily="50" charset="-128"/>
                  <a:sym typeface="Arial"/>
                </a:rPr>
                <a:t>·</a:t>
              </a:r>
              <a:r>
                <a:rPr lang="ja-JP" altLang="en-US" sz="800">
                  <a:solidFill>
                    <a:schemeClr val="tx1"/>
                  </a:solidFill>
                  <a:latin typeface="游ゴシック" panose="020B0400000000000000" pitchFamily="50" charset="-128"/>
                  <a:ea typeface="游ゴシック" panose="020B0400000000000000" pitchFamily="50" charset="-128"/>
                  <a:sym typeface="Arial"/>
                </a:rPr>
                <a:t>設置費用として</a:t>
              </a:r>
              <a:r>
                <a:rPr lang="en-US" altLang="ja-JP" sz="800">
                  <a:solidFill>
                    <a:schemeClr val="tx1"/>
                  </a:solidFill>
                  <a:latin typeface="游ゴシック" panose="020B0400000000000000" pitchFamily="50" charset="-128"/>
                  <a:ea typeface="游ゴシック" panose="020B0400000000000000" pitchFamily="50" charset="-128"/>
                  <a:sym typeface="Arial"/>
                </a:rPr>
                <a:t>33,000</a:t>
              </a:r>
              <a:r>
                <a:rPr lang="ja-JP" altLang="en-US" sz="800">
                  <a:solidFill>
                    <a:schemeClr val="tx1"/>
                  </a:solidFill>
                  <a:latin typeface="游ゴシック" panose="020B0400000000000000" pitchFamily="50" charset="-128"/>
                  <a:ea typeface="游ゴシック" panose="020B0400000000000000" pitchFamily="50" charset="-128"/>
                  <a:sym typeface="Arial"/>
                </a:rPr>
                <a:t>円</a:t>
              </a:r>
              <a:r>
                <a:rPr lang="en-US" altLang="ja-JP" sz="800">
                  <a:solidFill>
                    <a:schemeClr val="tx1"/>
                  </a:solidFill>
                  <a:latin typeface="游ゴシック" panose="020B0400000000000000" pitchFamily="50" charset="-128"/>
                  <a:ea typeface="游ゴシック" panose="020B0400000000000000" pitchFamily="50" charset="-128"/>
                  <a:sym typeface="Arial"/>
                </a:rPr>
                <a:t>(</a:t>
              </a:r>
              <a:r>
                <a:rPr lang="ja-JP" altLang="en-US" sz="800">
                  <a:solidFill>
                    <a:schemeClr val="tx1"/>
                  </a:solidFill>
                  <a:latin typeface="游ゴシック" panose="020B0400000000000000" pitchFamily="50" charset="-128"/>
                  <a:ea typeface="游ゴシック" panose="020B0400000000000000" pitchFamily="50" charset="-128"/>
                  <a:sym typeface="Arial"/>
                </a:rPr>
                <a:t>税込</a:t>
              </a:r>
              <a:r>
                <a:rPr lang="en-US" altLang="ja-JP" sz="800">
                  <a:solidFill>
                    <a:schemeClr val="tx1"/>
                  </a:solidFill>
                  <a:latin typeface="游ゴシック" panose="020B0400000000000000" pitchFamily="50" charset="-128"/>
                  <a:ea typeface="游ゴシック" panose="020B0400000000000000" pitchFamily="50" charset="-128"/>
                  <a:sym typeface="Arial"/>
                </a:rPr>
                <a:t>)</a:t>
              </a:r>
              <a:r>
                <a:rPr lang="ja-JP" altLang="en-US" sz="800">
                  <a:solidFill>
                    <a:schemeClr val="tx1"/>
                  </a:solidFill>
                  <a:latin typeface="游ゴシック" panose="020B0400000000000000" pitchFamily="50" charset="-128"/>
                  <a:ea typeface="游ゴシック" panose="020B0400000000000000" pitchFamily="50" charset="-128"/>
                  <a:sym typeface="Arial"/>
                </a:rPr>
                <a:t>をいただきます。</a:t>
              </a:r>
            </a:p>
            <a:p>
              <a:pPr marL="0" marR="0" lvl="0" indent="0" algn="l" rtl="0">
                <a:lnSpc>
                  <a:spcPct val="130000"/>
                </a:lnSpc>
                <a:spcBef>
                  <a:spcPts val="0"/>
                </a:spcBef>
                <a:spcAft>
                  <a:spcPts val="0"/>
                </a:spcAft>
                <a:buNone/>
              </a:pPr>
              <a:r>
                <a:rPr lang="en-US" altLang="ja-JP" sz="800">
                  <a:solidFill>
                    <a:srgbClr val="505050"/>
                  </a:solidFill>
                  <a:latin typeface="游ゴシック" panose="020B0400000000000000" pitchFamily="50" charset="-128"/>
                  <a:ea typeface="游ゴシック" panose="020B0400000000000000" pitchFamily="50" charset="-128"/>
                  <a:sym typeface="Arial"/>
                </a:rPr>
                <a:t>※</a:t>
              </a:r>
              <a:r>
                <a:rPr lang="ja-JP" altLang="en-US" sz="800">
                  <a:solidFill>
                    <a:srgbClr val="505050"/>
                  </a:solidFill>
                  <a:latin typeface="游ゴシック" panose="020B0400000000000000" pitchFamily="50" charset="-128"/>
                  <a:ea typeface="游ゴシック" panose="020B0400000000000000" pitchFamily="50" charset="-128"/>
                  <a:sym typeface="Arial"/>
                </a:rPr>
                <a:t>島しょ部などで、配送ができない場合がございます。</a:t>
              </a:r>
            </a:p>
          </p:txBody>
        </p:sp>
      </p:grpSp>
      <p:pic>
        <p:nvPicPr>
          <p:cNvPr id="8" name="図 7">
            <a:extLst>
              <a:ext uri="{FF2B5EF4-FFF2-40B4-BE49-F238E27FC236}">
                <a16:creationId xmlns:a16="http://schemas.microsoft.com/office/drawing/2014/main" id="{3E4DF999-44C7-866A-7696-9EDB5A16D1A1}"/>
              </a:ext>
            </a:extLst>
          </p:cNvPr>
          <p:cNvPicPr>
            <a:picLocks noChangeAspect="1"/>
          </p:cNvPicPr>
          <p:nvPr/>
        </p:nvPicPr>
        <p:blipFill>
          <a:blip r:embed="rId6"/>
          <a:srcRect r="7638"/>
          <a:stretch/>
        </p:blipFill>
        <p:spPr>
          <a:xfrm>
            <a:off x="578330" y="984257"/>
            <a:ext cx="8005361" cy="2514317"/>
          </a:xfrm>
          <a:prstGeom prst="rect">
            <a:avLst/>
          </a:prstGeom>
        </p:spPr>
      </p:pic>
    </p:spTree>
    <p:extLst>
      <p:ext uri="{BB962C8B-B14F-4D97-AF65-F5344CB8AC3E}">
        <p14:creationId xmlns:p14="http://schemas.microsoft.com/office/powerpoint/2010/main" val="1686319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13" descr="ロゴ&#10;&#10;自動的に生成された説明"/>
          <p:cNvPicPr preferRelativeResize="0"/>
          <p:nvPr/>
        </p:nvPicPr>
        <p:blipFill rotWithShape="1">
          <a:blip r:embed="rId3">
            <a:alphaModFix/>
          </a:blip>
          <a:srcRect/>
          <a:stretch/>
        </p:blipFill>
        <p:spPr>
          <a:xfrm>
            <a:off x="792000" y="146573"/>
            <a:ext cx="611671" cy="606855"/>
          </a:xfrm>
          <a:prstGeom prst="rect">
            <a:avLst/>
          </a:prstGeom>
          <a:noFill/>
          <a:ln>
            <a:noFill/>
          </a:ln>
        </p:spPr>
      </p:pic>
      <p:sp>
        <p:nvSpPr>
          <p:cNvPr id="319" name="Google Shape;319;p13"/>
          <p:cNvSpPr txBox="1">
            <a:spLocks noGrp="1"/>
          </p:cNvSpPr>
          <p:nvPr>
            <p:ph type="title"/>
          </p:nvPr>
        </p:nvSpPr>
        <p:spPr>
          <a:xfrm>
            <a:off x="1550583" y="312843"/>
            <a:ext cx="7782329" cy="332399"/>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altLang="en-US" sz="2400" b="1">
                <a:latin typeface="游ゴシック" panose="020B0400000000000000" pitchFamily="50" charset="-128"/>
                <a:ea typeface="游ゴシック" panose="020B0400000000000000" pitchFamily="50" charset="-128"/>
                <a:sym typeface="Arial"/>
              </a:rPr>
              <a:t>プラン内容 ②</a:t>
            </a:r>
          </a:p>
        </p:txBody>
      </p:sp>
      <p:pic>
        <p:nvPicPr>
          <p:cNvPr id="9" name="図 8">
            <a:extLst>
              <a:ext uri="{FF2B5EF4-FFF2-40B4-BE49-F238E27FC236}">
                <a16:creationId xmlns:a16="http://schemas.microsoft.com/office/drawing/2014/main" id="{A8865611-7E0D-9038-1ED4-3FBD69D9CDA9}"/>
              </a:ext>
            </a:extLst>
          </p:cNvPr>
          <p:cNvPicPr>
            <a:picLocks noChangeAspect="1"/>
          </p:cNvPicPr>
          <p:nvPr/>
        </p:nvPicPr>
        <p:blipFill>
          <a:blip r:embed="rId4"/>
          <a:stretch>
            <a:fillRect/>
          </a:stretch>
        </p:blipFill>
        <p:spPr>
          <a:xfrm>
            <a:off x="305468" y="1081284"/>
            <a:ext cx="5143430" cy="3510595"/>
          </a:xfrm>
          <a:prstGeom prst="rect">
            <a:avLst/>
          </a:prstGeom>
        </p:spPr>
      </p:pic>
      <p:pic>
        <p:nvPicPr>
          <p:cNvPr id="11" name="図 10">
            <a:extLst>
              <a:ext uri="{FF2B5EF4-FFF2-40B4-BE49-F238E27FC236}">
                <a16:creationId xmlns:a16="http://schemas.microsoft.com/office/drawing/2014/main" id="{4D5E68F6-8872-B657-E9D8-DB9A4D4A8F18}"/>
              </a:ext>
            </a:extLst>
          </p:cNvPr>
          <p:cNvPicPr>
            <a:picLocks noChangeAspect="1"/>
          </p:cNvPicPr>
          <p:nvPr/>
        </p:nvPicPr>
        <p:blipFill>
          <a:blip r:embed="rId5"/>
          <a:stretch>
            <a:fillRect/>
          </a:stretch>
        </p:blipFill>
        <p:spPr>
          <a:xfrm>
            <a:off x="305468" y="4832857"/>
            <a:ext cx="3026868" cy="1410032"/>
          </a:xfrm>
          <a:prstGeom prst="rect">
            <a:avLst/>
          </a:prstGeom>
        </p:spPr>
      </p:pic>
      <p:pic>
        <p:nvPicPr>
          <p:cNvPr id="13" name="図 12">
            <a:extLst>
              <a:ext uri="{FF2B5EF4-FFF2-40B4-BE49-F238E27FC236}">
                <a16:creationId xmlns:a16="http://schemas.microsoft.com/office/drawing/2014/main" id="{8A88AADB-499D-B61D-442B-46AA5D5D21D4}"/>
              </a:ext>
            </a:extLst>
          </p:cNvPr>
          <p:cNvPicPr>
            <a:picLocks noChangeAspect="1"/>
          </p:cNvPicPr>
          <p:nvPr/>
        </p:nvPicPr>
        <p:blipFill>
          <a:blip r:embed="rId6"/>
          <a:srcRect r="38663"/>
          <a:stretch/>
        </p:blipFill>
        <p:spPr>
          <a:xfrm>
            <a:off x="5226347" y="3773501"/>
            <a:ext cx="4374185" cy="2292468"/>
          </a:xfrm>
          <a:prstGeom prst="rect">
            <a:avLst/>
          </a:prstGeom>
        </p:spPr>
      </p:pic>
      <p:pic>
        <p:nvPicPr>
          <p:cNvPr id="14" name="図 13">
            <a:extLst>
              <a:ext uri="{FF2B5EF4-FFF2-40B4-BE49-F238E27FC236}">
                <a16:creationId xmlns:a16="http://schemas.microsoft.com/office/drawing/2014/main" id="{B460E39C-DC17-0925-619B-C4EFBD93AC2C}"/>
              </a:ext>
            </a:extLst>
          </p:cNvPr>
          <p:cNvPicPr>
            <a:picLocks noChangeAspect="1"/>
          </p:cNvPicPr>
          <p:nvPr/>
        </p:nvPicPr>
        <p:blipFill>
          <a:blip r:embed="rId6"/>
          <a:srcRect l="60372"/>
          <a:stretch/>
        </p:blipFill>
        <p:spPr>
          <a:xfrm>
            <a:off x="5726067" y="1515892"/>
            <a:ext cx="3256142" cy="2641378"/>
          </a:xfrm>
          <a:prstGeom prst="rect">
            <a:avLst/>
          </a:prstGeom>
        </p:spPr>
      </p:pic>
      <p:sp>
        <p:nvSpPr>
          <p:cNvPr id="15" name="正方形/長方形 14">
            <a:extLst>
              <a:ext uri="{FF2B5EF4-FFF2-40B4-BE49-F238E27FC236}">
                <a16:creationId xmlns:a16="http://schemas.microsoft.com/office/drawing/2014/main" id="{032E2720-7FA9-A23E-0053-FC2137B9BA1A}"/>
              </a:ext>
            </a:extLst>
          </p:cNvPr>
          <p:cNvSpPr/>
          <p:nvPr/>
        </p:nvSpPr>
        <p:spPr>
          <a:xfrm>
            <a:off x="5226347" y="1202635"/>
            <a:ext cx="4255583" cy="4939748"/>
          </a:xfrm>
          <a:prstGeom prst="rect">
            <a:avLst/>
          </a:prstGeom>
          <a:noFill/>
          <a:ln w="6350">
            <a:solidFill>
              <a:srgbClr val="6767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8552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5DEC640-0A3C-2B41-CD90-719DF577F0CF}"/>
              </a:ext>
            </a:extLst>
          </p:cNvPr>
          <p:cNvPicPr>
            <a:picLocks noChangeAspect="1"/>
          </p:cNvPicPr>
          <p:nvPr/>
        </p:nvPicPr>
        <p:blipFill>
          <a:blip r:embed="rId3"/>
          <a:stretch>
            <a:fillRect/>
          </a:stretch>
        </p:blipFill>
        <p:spPr>
          <a:xfrm>
            <a:off x="5505863" y="4520097"/>
            <a:ext cx="4088083" cy="1889100"/>
          </a:xfrm>
          <a:prstGeom prst="rect">
            <a:avLst/>
          </a:prstGeom>
        </p:spPr>
      </p:pic>
      <p:pic>
        <p:nvPicPr>
          <p:cNvPr id="8" name="図 7">
            <a:extLst>
              <a:ext uri="{FF2B5EF4-FFF2-40B4-BE49-F238E27FC236}">
                <a16:creationId xmlns:a16="http://schemas.microsoft.com/office/drawing/2014/main" id="{0D3F1BC1-B269-16CF-D2F4-E5A72080009A}"/>
              </a:ext>
            </a:extLst>
          </p:cNvPr>
          <p:cNvPicPr>
            <a:picLocks noChangeAspect="1"/>
          </p:cNvPicPr>
          <p:nvPr/>
        </p:nvPicPr>
        <p:blipFill>
          <a:blip r:embed="rId4"/>
          <a:stretch>
            <a:fillRect/>
          </a:stretch>
        </p:blipFill>
        <p:spPr>
          <a:xfrm>
            <a:off x="354389" y="4663964"/>
            <a:ext cx="5216794" cy="1702971"/>
          </a:xfrm>
          <a:prstGeom prst="rect">
            <a:avLst/>
          </a:prstGeom>
        </p:spPr>
      </p:pic>
      <p:sp>
        <p:nvSpPr>
          <p:cNvPr id="2" name="タイトル 1">
            <a:extLst>
              <a:ext uri="{FF2B5EF4-FFF2-40B4-BE49-F238E27FC236}">
                <a16:creationId xmlns:a16="http://schemas.microsoft.com/office/drawing/2014/main" id="{A374C059-7AEA-9E62-6E68-9AAAC26F6B24}"/>
              </a:ext>
            </a:extLst>
          </p:cNvPr>
          <p:cNvSpPr>
            <a:spLocks noGrp="1"/>
          </p:cNvSpPr>
          <p:nvPr>
            <p:ph type="title"/>
          </p:nvPr>
        </p:nvSpPr>
        <p:spPr/>
        <p:txBody>
          <a:bodyPr/>
          <a:lstStyle/>
          <a:p>
            <a:r>
              <a:rPr kumimoji="1" lang="ja-JP" altLang="en-US">
                <a:latin typeface="游ゴシック" panose="020B0400000000000000" pitchFamily="50" charset="-128"/>
                <a:ea typeface="游ゴシック" panose="020B0400000000000000" pitchFamily="50" charset="-128"/>
              </a:rPr>
              <a:t>ネスカフェ ドルチェ グスト ジェニオ エス</a:t>
            </a:r>
            <a:r>
              <a:rPr kumimoji="1" lang="en-US" altLang="ja-JP">
                <a:latin typeface="游ゴシック" panose="020B0400000000000000" pitchFamily="50" charset="-128"/>
                <a:ea typeface="游ゴシック" panose="020B0400000000000000" pitchFamily="50" charset="-128"/>
              </a:rPr>
              <a:t> </a:t>
            </a:r>
            <a:r>
              <a:rPr kumimoji="1" lang="ja-JP" altLang="en-US">
                <a:latin typeface="游ゴシック" panose="020B0400000000000000" pitchFamily="50" charset="-128"/>
                <a:ea typeface="游ゴシック" panose="020B0400000000000000" pitchFamily="50" charset="-128"/>
              </a:rPr>
              <a:t>タッチ</a:t>
            </a:r>
          </a:p>
        </p:txBody>
      </p:sp>
      <p:grpSp>
        <p:nvGrpSpPr>
          <p:cNvPr id="13" name="グループ化 12">
            <a:extLst>
              <a:ext uri="{FF2B5EF4-FFF2-40B4-BE49-F238E27FC236}">
                <a16:creationId xmlns:a16="http://schemas.microsoft.com/office/drawing/2014/main" id="{B82FA72D-58CD-322E-3A92-B488D526FCF9}"/>
              </a:ext>
            </a:extLst>
          </p:cNvPr>
          <p:cNvGrpSpPr/>
          <p:nvPr/>
        </p:nvGrpSpPr>
        <p:grpSpPr>
          <a:xfrm>
            <a:off x="5620281" y="985117"/>
            <a:ext cx="1554428" cy="1777131"/>
            <a:chOff x="722289" y="2797764"/>
            <a:chExt cx="1824647" cy="2086064"/>
          </a:xfrm>
        </p:grpSpPr>
        <p:pic>
          <p:nvPicPr>
            <p:cNvPr id="5" name="Google Shape;270;p12" descr="テキスト&#10;&#10;自動的に生成された説明">
              <a:extLst>
                <a:ext uri="{FF2B5EF4-FFF2-40B4-BE49-F238E27FC236}">
                  <a16:creationId xmlns:a16="http://schemas.microsoft.com/office/drawing/2014/main" id="{3AA80124-5C61-B63B-0FBB-F7E4E9C8D760}"/>
                </a:ext>
              </a:extLst>
            </p:cNvPr>
            <p:cNvPicPr preferRelativeResize="0"/>
            <p:nvPr/>
          </p:nvPicPr>
          <p:blipFill rotWithShape="1">
            <a:blip r:embed="rId5">
              <a:alphaModFix/>
            </a:blip>
            <a:srcRect l="5734" t="35668" r="72499" b="52192"/>
            <a:stretch/>
          </p:blipFill>
          <p:spPr>
            <a:xfrm>
              <a:off x="722289" y="2797764"/>
              <a:ext cx="1656587" cy="1295721"/>
            </a:xfrm>
            <a:prstGeom prst="rect">
              <a:avLst/>
            </a:prstGeom>
            <a:noFill/>
            <a:ln>
              <a:noFill/>
            </a:ln>
          </p:spPr>
        </p:pic>
        <p:pic>
          <p:nvPicPr>
            <p:cNvPr id="12" name="Google Shape;271;p12" descr="テキスト&#10;&#10;自動的に生成された説明">
              <a:extLst>
                <a:ext uri="{FF2B5EF4-FFF2-40B4-BE49-F238E27FC236}">
                  <a16:creationId xmlns:a16="http://schemas.microsoft.com/office/drawing/2014/main" id="{B3AFEA43-FA81-D4BD-BF74-1023D79A0455}"/>
                </a:ext>
              </a:extLst>
            </p:cNvPr>
            <p:cNvPicPr preferRelativeResize="0"/>
            <p:nvPr/>
          </p:nvPicPr>
          <p:blipFill rotWithShape="1">
            <a:blip r:embed="rId5">
              <a:alphaModFix/>
            </a:blip>
            <a:srcRect l="27110" t="35668" r="40394" b="52192"/>
            <a:stretch/>
          </p:blipFill>
          <p:spPr>
            <a:xfrm>
              <a:off x="857064" y="3998490"/>
              <a:ext cx="1689872" cy="885338"/>
            </a:xfrm>
            <a:prstGeom prst="rect">
              <a:avLst/>
            </a:prstGeom>
            <a:noFill/>
            <a:ln>
              <a:noFill/>
            </a:ln>
          </p:spPr>
        </p:pic>
      </p:grpSp>
      <p:graphicFrame>
        <p:nvGraphicFramePr>
          <p:cNvPr id="14" name="Google Shape;272;p12">
            <a:extLst>
              <a:ext uri="{FF2B5EF4-FFF2-40B4-BE49-F238E27FC236}">
                <a16:creationId xmlns:a16="http://schemas.microsoft.com/office/drawing/2014/main" id="{D4E6132A-8841-D6A5-C27B-FD618F80E2FA}"/>
              </a:ext>
            </a:extLst>
          </p:cNvPr>
          <p:cNvGraphicFramePr/>
          <p:nvPr/>
        </p:nvGraphicFramePr>
        <p:xfrm>
          <a:off x="573089" y="3026571"/>
          <a:ext cx="4585584" cy="1224000"/>
        </p:xfrm>
        <a:graphic>
          <a:graphicData uri="http://schemas.openxmlformats.org/drawingml/2006/table">
            <a:tbl>
              <a:tblPr firstRow="1" bandRow="1">
                <a:noFill/>
              </a:tblPr>
              <a:tblGrid>
                <a:gridCol w="938864">
                  <a:extLst>
                    <a:ext uri="{9D8B030D-6E8A-4147-A177-3AD203B41FA5}">
                      <a16:colId xmlns:a16="http://schemas.microsoft.com/office/drawing/2014/main" val="20000"/>
                    </a:ext>
                  </a:extLst>
                </a:gridCol>
                <a:gridCol w="3646720">
                  <a:extLst>
                    <a:ext uri="{9D8B030D-6E8A-4147-A177-3AD203B41FA5}">
                      <a16:colId xmlns:a16="http://schemas.microsoft.com/office/drawing/2014/main" val="20001"/>
                    </a:ext>
                  </a:extLst>
                </a:gridCol>
              </a:tblGrid>
              <a:tr h="244800">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サイズ</a:t>
                      </a:r>
                      <a:endParaRPr sz="900" b="0" i="0" u="none" strike="noStrike" cap="none">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幅 約11.2cm×奥行 約28.7cm×高さ 約27.2cm</a:t>
                      </a:r>
                      <a:endParaRPr sz="900" b="0" i="0" u="none" strike="noStrike" cap="none">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244800">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ワット数</a:t>
                      </a:r>
                      <a:endParaRPr sz="900" b="0" i="0" u="none" strike="noStrike" cap="none">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1460W</a:t>
                      </a:r>
                      <a:endParaRPr sz="900" b="0" i="0" u="none" strike="noStrike" cap="none">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244800">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製品重量　</a:t>
                      </a:r>
                      <a:endParaRPr sz="900" b="0" i="0" u="none" strike="noStrike" cap="none">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約2.1kg</a:t>
                      </a:r>
                      <a:endParaRPr sz="900" b="0" i="0" u="none" strike="noStrike" cap="none">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244800">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容量</a:t>
                      </a:r>
                      <a:endParaRPr sz="900" b="0" i="0" u="none" strike="noStrike" cap="none">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800ml</a:t>
                      </a:r>
                      <a:endParaRPr sz="900" b="0" i="0" u="none" strike="noStrike" cap="none">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0003"/>
                  </a:ext>
                </a:extLst>
              </a:tr>
              <a:tr h="244800">
                <a:tc>
                  <a:txBody>
                    <a:bodyPr/>
                    <a:lstStyle/>
                    <a:p>
                      <a:pPr marL="0" marR="0" lvl="0" indent="0" algn="l" rtl="0">
                        <a:spcBef>
                          <a:spcPts val="0"/>
                        </a:spcBef>
                        <a:spcAft>
                          <a:spcPts val="0"/>
                        </a:spcAft>
                        <a:buNone/>
                      </a:pPr>
                      <a:r>
                        <a:rPr lang="ja-JP" sz="900" b="0" i="0" u="none" strike="noStrike" cap="none">
                          <a:latin typeface="Yu Gothic Medium" panose="020B0400000000000000" pitchFamily="34" charset="-128"/>
                          <a:ea typeface="Yu Gothic Medium" panose="020B0400000000000000" pitchFamily="34" charset="-128"/>
                          <a:cs typeface="Arial"/>
                          <a:sym typeface="Arial"/>
                        </a:rPr>
                        <a:t>主な機能</a:t>
                      </a:r>
                      <a:endParaRPr sz="900" b="0" i="0" u="none" strike="noStrike" cap="none">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tc>
                  <a:txBody>
                    <a:bodyPr/>
                    <a:lstStyle/>
                    <a:p>
                      <a:pPr marL="0" marR="0" lvl="0" indent="0" algn="l" rtl="0">
                        <a:spcBef>
                          <a:spcPts val="0"/>
                        </a:spcBef>
                        <a:spcAft>
                          <a:spcPts val="0"/>
                        </a:spcAft>
                        <a:buNone/>
                      </a:pPr>
                      <a:r>
                        <a:rPr lang="ja-JP" altLang="en-US" sz="900" b="0" i="0" u="none" strike="noStrike" cap="none" dirty="0">
                          <a:latin typeface="Yu Gothic Medium" panose="020B0400000000000000" pitchFamily="34" charset="-128"/>
                          <a:ea typeface="Yu Gothic Medium" panose="020B0400000000000000" pitchFamily="34" charset="-128"/>
                          <a:cs typeface="Arial"/>
                          <a:sym typeface="Arial"/>
                        </a:rPr>
                        <a:t>オートストップ、</a:t>
                      </a:r>
                      <a:r>
                        <a:rPr lang="ja-JP" sz="900" b="0" i="0" u="none" strike="noStrike" cap="none" dirty="0">
                          <a:latin typeface="Yu Gothic Medium" panose="020B0400000000000000" pitchFamily="34" charset="-128"/>
                          <a:ea typeface="Yu Gothic Medium" panose="020B0400000000000000" pitchFamily="34" charset="-128"/>
                          <a:cs typeface="Arial"/>
                          <a:sym typeface="Arial"/>
                        </a:rPr>
                        <a:t>ハンドドリップモード、​温度調節機能</a:t>
                      </a:r>
                      <a:endParaRPr sz="900" b="0" i="0" u="none" strike="noStrike" cap="none" dirty="0">
                        <a:solidFill>
                          <a:srgbClr val="EDEDED"/>
                        </a:solidFill>
                        <a:latin typeface="Yu Gothic Medium" panose="020B0400000000000000" pitchFamily="34" charset="-128"/>
                        <a:ea typeface="Yu Gothic Medium" panose="020B0400000000000000" pitchFamily="34" charset="-128"/>
                      </a:endParaRPr>
                    </a:p>
                  </a:txBody>
                  <a:tcPr marL="91450" marR="91450" marT="45725" marB="457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0004"/>
                  </a:ext>
                </a:extLst>
              </a:tr>
            </a:tbl>
          </a:graphicData>
        </a:graphic>
      </p:graphicFrame>
      <p:sp>
        <p:nvSpPr>
          <p:cNvPr id="3" name="テキスト ボックス 2">
            <a:extLst>
              <a:ext uri="{FF2B5EF4-FFF2-40B4-BE49-F238E27FC236}">
                <a16:creationId xmlns:a16="http://schemas.microsoft.com/office/drawing/2014/main" id="{61CC4A14-8C84-DB46-2836-33C5B76B7BDD}"/>
              </a:ext>
            </a:extLst>
          </p:cNvPr>
          <p:cNvSpPr txBox="1"/>
          <p:nvPr/>
        </p:nvSpPr>
        <p:spPr>
          <a:xfrm>
            <a:off x="573089" y="1942396"/>
            <a:ext cx="4722237" cy="670889"/>
          </a:xfrm>
          <a:prstGeom prst="rect">
            <a:avLst/>
          </a:prstGeom>
          <a:noFill/>
        </p:spPr>
        <p:txBody>
          <a:bodyPr wrap="square" lIns="0" tIns="0" rIns="0" bIns="0" rtlCol="0">
            <a:spAutoFit/>
          </a:bodyPr>
          <a:lstStyle/>
          <a:p>
            <a:pPr>
              <a:lnSpc>
                <a:spcPct val="150000"/>
              </a:lnSpc>
            </a:pPr>
            <a:r>
              <a:rPr kumimoji="1" lang="ja-JP" altLang="en-US" sz="1000">
                <a:solidFill>
                  <a:srgbClr val="3E2B21"/>
                </a:solidFill>
                <a:latin typeface="游ゴシック" panose="020B0400000000000000" pitchFamily="50" charset="-128"/>
                <a:ea typeface="游ゴシック" panose="020B0400000000000000" pitchFamily="50" charset="-128"/>
              </a:rPr>
              <a:t>じっくり</a:t>
            </a:r>
            <a:r>
              <a:rPr kumimoji="1" lang="ja-JP" altLang="en-US" sz="1000">
                <a:solidFill>
                  <a:srgbClr val="412C1B"/>
                </a:solidFill>
                <a:latin typeface="游ゴシック" panose="020B0400000000000000" pitchFamily="50" charset="-128"/>
                <a:ea typeface="游ゴシック" panose="020B0400000000000000" pitchFamily="50" charset="-128"/>
              </a:rPr>
              <a:t>抽出</a:t>
            </a:r>
            <a:r>
              <a:rPr kumimoji="1" lang="ja-JP" altLang="en-US" sz="1000">
                <a:solidFill>
                  <a:srgbClr val="3E2B21"/>
                </a:solidFill>
                <a:latin typeface="游ゴシック" panose="020B0400000000000000" pitchFamily="50" charset="-128"/>
                <a:ea typeface="游ゴシック" panose="020B0400000000000000" pitchFamily="50" charset="-128"/>
              </a:rPr>
              <a:t>で香り高い一杯ができる「ハンドドリップモード」や温度調節も搭載。</a:t>
            </a:r>
            <a:endParaRPr kumimoji="1" lang="en-US" altLang="ja-JP" sz="1000">
              <a:solidFill>
                <a:srgbClr val="3E2B21"/>
              </a:solidFill>
              <a:latin typeface="游ゴシック" panose="020B0400000000000000" pitchFamily="50" charset="-128"/>
              <a:ea typeface="游ゴシック" panose="020B0400000000000000" pitchFamily="50" charset="-128"/>
            </a:endParaRPr>
          </a:p>
          <a:p>
            <a:pPr>
              <a:lnSpc>
                <a:spcPct val="150000"/>
              </a:lnSpc>
            </a:pPr>
            <a:r>
              <a:rPr kumimoji="1" lang="ja-JP" altLang="en-US" sz="1000">
                <a:solidFill>
                  <a:srgbClr val="3E2B21"/>
                </a:solidFill>
                <a:latin typeface="游ゴシック" panose="020B0400000000000000" pitchFamily="50" charset="-128"/>
                <a:ea typeface="游ゴシック" panose="020B0400000000000000" pitchFamily="50" charset="-128"/>
              </a:rPr>
              <a:t>置く場所を選ばないサイズと充実の機能で、どこでも、みんなが楽しめるカフェに！</a:t>
            </a:r>
            <a:endParaRPr kumimoji="1" lang="en-US" altLang="ja-JP" sz="1000">
              <a:solidFill>
                <a:srgbClr val="3E2B21"/>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3F40D812-4333-5C83-3230-3327D233A62B}"/>
              </a:ext>
            </a:extLst>
          </p:cNvPr>
          <p:cNvSpPr txBox="1"/>
          <p:nvPr/>
        </p:nvSpPr>
        <p:spPr>
          <a:xfrm>
            <a:off x="583443" y="1069447"/>
            <a:ext cx="5820037" cy="786818"/>
          </a:xfrm>
          <a:prstGeom prst="rect">
            <a:avLst/>
          </a:prstGeom>
          <a:noFill/>
        </p:spPr>
        <p:txBody>
          <a:bodyPr wrap="square" lIns="0" rtlCol="0">
            <a:spAutoFit/>
          </a:bodyPr>
          <a:lstStyle/>
          <a:p>
            <a:pPr>
              <a:lnSpc>
                <a:spcPct val="130000"/>
              </a:lnSpc>
            </a:pPr>
            <a:r>
              <a:rPr kumimoji="1" lang="ja-JP" altLang="en-US" sz="1800" b="1">
                <a:solidFill>
                  <a:srgbClr val="3E2B21"/>
                </a:solidFill>
                <a:latin typeface="游ゴシック" panose="020B0400000000000000" pitchFamily="50" charset="-128"/>
                <a:ea typeface="游ゴシック" panose="020B0400000000000000" pitchFamily="50" charset="-128"/>
              </a:rPr>
              <a:t>スリムなボディに充実のカスタマイズ機能が</a:t>
            </a:r>
            <a:endParaRPr kumimoji="1" lang="en-US" altLang="ja-JP" sz="1800" b="1">
              <a:solidFill>
                <a:srgbClr val="3E2B21"/>
              </a:solidFill>
              <a:latin typeface="游ゴシック" panose="020B0400000000000000" pitchFamily="50" charset="-128"/>
              <a:ea typeface="游ゴシック" panose="020B0400000000000000" pitchFamily="50" charset="-128"/>
            </a:endParaRPr>
          </a:p>
          <a:p>
            <a:pPr>
              <a:lnSpc>
                <a:spcPct val="130000"/>
              </a:lnSpc>
            </a:pPr>
            <a:r>
              <a:rPr kumimoji="1" lang="ja-JP" altLang="en-US" sz="1800" b="1">
                <a:solidFill>
                  <a:srgbClr val="3E2B21"/>
                </a:solidFill>
                <a:latin typeface="游ゴシック" panose="020B0400000000000000" pitchFamily="50" charset="-128"/>
                <a:ea typeface="游ゴシック" panose="020B0400000000000000" pitchFamily="50" charset="-128"/>
              </a:rPr>
              <a:t>ついた人気の</a:t>
            </a:r>
            <a:r>
              <a:rPr kumimoji="1" lang="en-US" altLang="ja-JP" sz="1800" b="1">
                <a:solidFill>
                  <a:srgbClr val="3E2B21"/>
                </a:solidFill>
                <a:latin typeface="游ゴシック" panose="020B0400000000000000" pitchFamily="50" charset="-128"/>
                <a:ea typeface="游ゴシック" panose="020B0400000000000000" pitchFamily="50" charset="-128"/>
              </a:rPr>
              <a:t>IoT</a:t>
            </a:r>
            <a:r>
              <a:rPr kumimoji="1" lang="ja-JP" altLang="en-US" sz="1800" b="1">
                <a:solidFill>
                  <a:srgbClr val="3E2B21"/>
                </a:solidFill>
                <a:latin typeface="游ゴシック" panose="020B0400000000000000" pitchFamily="50" charset="-128"/>
                <a:ea typeface="游ゴシック" panose="020B0400000000000000" pitchFamily="50" charset="-128"/>
              </a:rPr>
              <a:t>モデル</a:t>
            </a:r>
            <a:endParaRPr kumimoji="1" lang="en-US" altLang="ja-JP" sz="1800" b="1">
              <a:solidFill>
                <a:srgbClr val="3E2B21"/>
              </a:solidFill>
              <a:latin typeface="游ゴシック" panose="020B0400000000000000" pitchFamily="50" charset="-128"/>
              <a:ea typeface="游ゴシック" panose="020B0400000000000000" pitchFamily="50" charset="-128"/>
            </a:endParaRPr>
          </a:p>
        </p:txBody>
      </p:sp>
      <p:pic>
        <p:nvPicPr>
          <p:cNvPr id="11" name="図 10" descr="座る, 暗い, ペア, テーブル が含まれている画像&#10;&#10;自動的に生成された説明">
            <a:extLst>
              <a:ext uri="{FF2B5EF4-FFF2-40B4-BE49-F238E27FC236}">
                <a16:creationId xmlns:a16="http://schemas.microsoft.com/office/drawing/2014/main" id="{197A679E-EFA1-CCB6-6A63-FF68179AC04E}"/>
              </a:ext>
            </a:extLst>
          </p:cNvPr>
          <p:cNvPicPr>
            <a:picLocks noChangeAspect="1"/>
          </p:cNvPicPr>
          <p:nvPr/>
        </p:nvPicPr>
        <p:blipFill rotWithShape="1">
          <a:blip r:embed="rId6"/>
          <a:srcRect l="30700" r="29954"/>
          <a:stretch/>
        </p:blipFill>
        <p:spPr>
          <a:xfrm>
            <a:off x="7062401" y="1307809"/>
            <a:ext cx="2397804" cy="3437525"/>
          </a:xfrm>
          <a:prstGeom prst="rect">
            <a:avLst/>
          </a:prstGeom>
        </p:spPr>
      </p:pic>
    </p:spTree>
    <p:extLst>
      <p:ext uri="{BB962C8B-B14F-4D97-AF65-F5344CB8AC3E}">
        <p14:creationId xmlns:p14="http://schemas.microsoft.com/office/powerpoint/2010/main" val="238003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13" descr="ロゴ&#10;&#10;自動的に生成された説明"/>
          <p:cNvPicPr preferRelativeResize="0"/>
          <p:nvPr/>
        </p:nvPicPr>
        <p:blipFill rotWithShape="1">
          <a:blip r:embed="rId3">
            <a:alphaModFix/>
          </a:blip>
          <a:srcRect/>
          <a:stretch/>
        </p:blipFill>
        <p:spPr>
          <a:xfrm>
            <a:off x="792000" y="146573"/>
            <a:ext cx="611671" cy="606855"/>
          </a:xfrm>
          <a:prstGeom prst="rect">
            <a:avLst/>
          </a:prstGeom>
          <a:noFill/>
          <a:ln>
            <a:noFill/>
          </a:ln>
        </p:spPr>
      </p:pic>
      <p:sp>
        <p:nvSpPr>
          <p:cNvPr id="319" name="Google Shape;319;p13"/>
          <p:cNvSpPr txBox="1">
            <a:spLocks noGrp="1"/>
          </p:cNvSpPr>
          <p:nvPr>
            <p:ph type="title"/>
          </p:nvPr>
        </p:nvSpPr>
        <p:spPr>
          <a:xfrm>
            <a:off x="1550583" y="312843"/>
            <a:ext cx="7782329" cy="332399"/>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400"/>
              <a:buFont typeface="Arial"/>
              <a:buNone/>
            </a:pPr>
            <a:r>
              <a:rPr lang="ja-JP" altLang="en-US" sz="2400">
                <a:latin typeface="游ゴシック" panose="020B0400000000000000" pitchFamily="50" charset="-128"/>
                <a:ea typeface="游ゴシック" panose="020B0400000000000000" pitchFamily="50" charset="-128"/>
                <a:sym typeface="Arial"/>
              </a:rPr>
              <a:t>カプセル ラインアップ</a:t>
            </a:r>
          </a:p>
        </p:txBody>
      </p:sp>
      <p:sp>
        <p:nvSpPr>
          <p:cNvPr id="3" name="Google Shape;234;p8">
            <a:extLst>
              <a:ext uri="{FF2B5EF4-FFF2-40B4-BE49-F238E27FC236}">
                <a16:creationId xmlns:a16="http://schemas.microsoft.com/office/drawing/2014/main" id="{05F99DEC-D9C8-A564-1254-BF53F228F4FC}"/>
              </a:ext>
            </a:extLst>
          </p:cNvPr>
          <p:cNvSpPr txBox="1"/>
          <p:nvPr/>
        </p:nvSpPr>
        <p:spPr>
          <a:xfrm>
            <a:off x="792000" y="969895"/>
            <a:ext cx="7074062" cy="420115"/>
          </a:xfrm>
          <a:prstGeom prst="rect">
            <a:avLst/>
          </a:prstGeom>
          <a:noFill/>
          <a:ln>
            <a:noFill/>
          </a:ln>
        </p:spPr>
        <p:txBody>
          <a:bodyPr spcFirstLastPara="1" wrap="square" lIns="0" tIns="0" rIns="0" bIns="0" anchor="t" anchorCtr="0">
            <a:spAutoFit/>
          </a:bodyPr>
          <a:lstStyle/>
          <a:p>
            <a:pPr rtl="0">
              <a:lnSpc>
                <a:spcPct val="130000"/>
              </a:lnSpc>
              <a:spcBef>
                <a:spcPts val="0"/>
              </a:spcBef>
              <a:spcAft>
                <a:spcPts val="0"/>
              </a:spcAft>
            </a:pPr>
            <a:r>
              <a:rPr lang="en-US" altLang="ja-JP" sz="1050" dirty="0">
                <a:latin typeface="游ゴシック" panose="020B0400000000000000" pitchFamily="50" charset="-128"/>
                <a:ea typeface="游ゴシック" panose="020B0400000000000000" pitchFamily="50" charset="-128"/>
              </a:rPr>
              <a:t>3</a:t>
            </a:r>
            <a:r>
              <a:rPr lang="en-US" altLang="ja-JP" sz="1050" u="none" strike="noStrike" dirty="0">
                <a:solidFill>
                  <a:srgbClr val="000000"/>
                </a:solidFill>
                <a:effectLst/>
                <a:latin typeface="游ゴシック" panose="020B0400000000000000" pitchFamily="50" charset="-128"/>
                <a:ea typeface="游ゴシック" panose="020B0400000000000000" pitchFamily="50" charset="-128"/>
              </a:rPr>
              <a:t>0</a:t>
            </a:r>
            <a:r>
              <a:rPr lang="ja-JP" altLang="en-US" sz="1050" u="none" strike="noStrike" dirty="0">
                <a:solidFill>
                  <a:srgbClr val="000000"/>
                </a:solidFill>
                <a:effectLst/>
                <a:latin typeface="游ゴシック" panose="020B0400000000000000" pitchFamily="50" charset="-128"/>
                <a:ea typeface="游ゴシック" panose="020B0400000000000000" pitchFamily="50" charset="-128"/>
              </a:rPr>
              <a:t>種類以上の本格カフェメニュー。</a:t>
            </a:r>
          </a:p>
          <a:p>
            <a:pPr rtl="0">
              <a:lnSpc>
                <a:spcPct val="130000"/>
              </a:lnSpc>
              <a:spcBef>
                <a:spcPts val="0"/>
              </a:spcBef>
              <a:spcAft>
                <a:spcPts val="0"/>
              </a:spcAft>
            </a:pPr>
            <a:r>
              <a:rPr lang="ja-JP" altLang="en-US" sz="1050" u="none" strike="noStrike" dirty="0">
                <a:solidFill>
                  <a:srgbClr val="000000"/>
                </a:solidFill>
                <a:effectLst/>
                <a:latin typeface="游ゴシック" panose="020B0400000000000000" pitchFamily="50" charset="-128"/>
                <a:ea typeface="游ゴシック" panose="020B0400000000000000" pitchFamily="50" charset="-128"/>
              </a:rPr>
              <a:t>豊富なラインアップ・サイズをご用意しております。</a:t>
            </a:r>
            <a:r>
              <a:rPr lang="ja-JP" altLang="en-US" sz="1050" dirty="0">
                <a:effectLst/>
                <a:latin typeface="游ゴシック" panose="020B0400000000000000" pitchFamily="50" charset="-128"/>
                <a:ea typeface="游ゴシック" panose="020B0400000000000000" pitchFamily="50" charset="-128"/>
              </a:rPr>
              <a:t>カプセル一覧は　　　</a:t>
            </a:r>
            <a:r>
              <a:rPr lang="en-US" altLang="ja-JP" sz="1050" dirty="0">
                <a:effectLst/>
                <a:latin typeface="游ゴシック" panose="020B0400000000000000" pitchFamily="50" charset="-128"/>
                <a:ea typeface="游ゴシック" panose="020B0400000000000000" pitchFamily="50" charset="-128"/>
              </a:rPr>
              <a:t> </a:t>
            </a:r>
            <a:r>
              <a:rPr lang="ja-JP" altLang="en-US" sz="1050" dirty="0">
                <a:effectLst/>
                <a:latin typeface="游ゴシック" panose="020B0400000000000000" pitchFamily="50" charset="-128"/>
                <a:ea typeface="游ゴシック" panose="020B0400000000000000" pitchFamily="50" charset="-128"/>
              </a:rPr>
              <a:t>よりご覧ください。</a:t>
            </a:r>
          </a:p>
        </p:txBody>
      </p:sp>
      <p:sp>
        <p:nvSpPr>
          <p:cNvPr id="428" name="テキスト ボックス 427">
            <a:extLst>
              <a:ext uri="{FF2B5EF4-FFF2-40B4-BE49-F238E27FC236}">
                <a16:creationId xmlns:a16="http://schemas.microsoft.com/office/drawing/2014/main" id="{373DFD81-4513-3FA4-1DB5-6E4F2008DCB7}"/>
              </a:ext>
            </a:extLst>
          </p:cNvPr>
          <p:cNvSpPr txBox="1"/>
          <p:nvPr/>
        </p:nvSpPr>
        <p:spPr>
          <a:xfrm>
            <a:off x="7071836" y="295079"/>
            <a:ext cx="1781257" cy="241285"/>
          </a:xfrm>
          <a:prstGeom prst="rect">
            <a:avLst/>
          </a:prstGeom>
          <a:noFill/>
        </p:spPr>
        <p:txBody>
          <a:bodyPr wrap="none" rtlCol="0">
            <a:spAutoFit/>
          </a:bodyPr>
          <a:lstStyle/>
          <a:p>
            <a:pPr>
              <a:lnSpc>
                <a:spcPct val="130000"/>
              </a:lnSpc>
            </a:pPr>
            <a:r>
              <a:rPr kumimoji="1" lang="ja-JP" altLang="en-US" sz="800">
                <a:latin typeface="游ゴシック" panose="020B0400000000000000" pitchFamily="50" charset="-128"/>
                <a:ea typeface="游ゴシック" panose="020B0400000000000000" pitchFamily="50" charset="-128"/>
              </a:rPr>
              <a:t>は</a:t>
            </a:r>
            <a:r>
              <a:rPr kumimoji="1" lang="en-US" altLang="ja-JP" sz="800">
                <a:latin typeface="游ゴシック" panose="020B0400000000000000" pitchFamily="50" charset="-128"/>
                <a:ea typeface="游ゴシック" panose="020B0400000000000000" pitchFamily="50" charset="-128"/>
              </a:rPr>
              <a:t>1</a:t>
            </a:r>
            <a:r>
              <a:rPr kumimoji="1" lang="ja-JP" altLang="en-US" sz="800">
                <a:latin typeface="游ゴシック" panose="020B0400000000000000" pitchFamily="50" charset="-128"/>
                <a:ea typeface="游ゴシック" panose="020B0400000000000000" pitchFamily="50" charset="-128"/>
              </a:rPr>
              <a:t>箱当たりのカプセル個数です。</a:t>
            </a:r>
          </a:p>
        </p:txBody>
      </p:sp>
      <p:sp>
        <p:nvSpPr>
          <p:cNvPr id="14" name="テキスト ボックス 13">
            <a:extLst>
              <a:ext uri="{FF2B5EF4-FFF2-40B4-BE49-F238E27FC236}">
                <a16:creationId xmlns:a16="http://schemas.microsoft.com/office/drawing/2014/main" id="{7074A249-62A7-0188-C4FC-4A3F29408425}"/>
              </a:ext>
            </a:extLst>
          </p:cNvPr>
          <p:cNvSpPr txBox="1"/>
          <p:nvPr/>
        </p:nvSpPr>
        <p:spPr>
          <a:xfrm>
            <a:off x="6475164" y="295079"/>
            <a:ext cx="287258" cy="241285"/>
          </a:xfrm>
          <a:prstGeom prst="rect">
            <a:avLst/>
          </a:prstGeom>
          <a:noFill/>
        </p:spPr>
        <p:txBody>
          <a:bodyPr wrap="none" rtlCol="0">
            <a:spAutoFit/>
          </a:bodyPr>
          <a:lstStyle/>
          <a:p>
            <a:pPr>
              <a:lnSpc>
                <a:spcPct val="130000"/>
              </a:lnSpc>
            </a:pPr>
            <a:r>
              <a:rPr kumimoji="1" lang="en-US" altLang="ja-JP" sz="800">
                <a:latin typeface="游ゴシック" panose="020B0400000000000000" pitchFamily="50" charset="-128"/>
                <a:ea typeface="游ゴシック" panose="020B0400000000000000" pitchFamily="50" charset="-128"/>
              </a:rPr>
              <a:t>※</a:t>
            </a:r>
            <a:endParaRPr kumimoji="1" lang="ja-JP" altLang="en-US" sz="800">
              <a:latin typeface="游ゴシック" panose="020B0400000000000000" pitchFamily="50" charset="-128"/>
              <a:ea typeface="游ゴシック" panose="020B0400000000000000" pitchFamily="50" charset="-128"/>
            </a:endParaRPr>
          </a:p>
        </p:txBody>
      </p:sp>
      <p:pic>
        <p:nvPicPr>
          <p:cNvPr id="18" name="図 17">
            <a:extLst>
              <a:ext uri="{FF2B5EF4-FFF2-40B4-BE49-F238E27FC236}">
                <a16:creationId xmlns:a16="http://schemas.microsoft.com/office/drawing/2014/main" id="{191D3CCF-8DA7-DFD6-B722-18AE751AB45A}"/>
              </a:ext>
            </a:extLst>
          </p:cNvPr>
          <p:cNvPicPr>
            <a:picLocks noChangeAspect="1"/>
          </p:cNvPicPr>
          <p:nvPr/>
        </p:nvPicPr>
        <p:blipFill>
          <a:blip r:embed="rId4"/>
          <a:srcRect/>
          <a:stretch/>
        </p:blipFill>
        <p:spPr>
          <a:xfrm>
            <a:off x="6710091" y="346986"/>
            <a:ext cx="433545" cy="157653"/>
          </a:xfrm>
          <a:prstGeom prst="rect">
            <a:avLst/>
          </a:prstGeom>
        </p:spPr>
      </p:pic>
      <p:pic>
        <p:nvPicPr>
          <p:cNvPr id="21" name="図 20">
            <a:extLst>
              <a:ext uri="{FF2B5EF4-FFF2-40B4-BE49-F238E27FC236}">
                <a16:creationId xmlns:a16="http://schemas.microsoft.com/office/drawing/2014/main" id="{7DA2617B-7385-BCCB-5C80-69B6AC8577B1}"/>
              </a:ext>
            </a:extLst>
          </p:cNvPr>
          <p:cNvPicPr>
            <a:picLocks noChangeAspect="1"/>
          </p:cNvPicPr>
          <p:nvPr/>
        </p:nvPicPr>
        <p:blipFill>
          <a:blip r:embed="rId4"/>
          <a:srcRect/>
          <a:stretch/>
        </p:blipFill>
        <p:spPr>
          <a:xfrm>
            <a:off x="6710091" y="546279"/>
            <a:ext cx="433545" cy="157653"/>
          </a:xfrm>
          <a:prstGeom prst="rect">
            <a:avLst/>
          </a:prstGeom>
        </p:spPr>
      </p:pic>
      <p:sp>
        <p:nvSpPr>
          <p:cNvPr id="22" name="テキスト ボックス 21">
            <a:extLst>
              <a:ext uri="{FF2B5EF4-FFF2-40B4-BE49-F238E27FC236}">
                <a16:creationId xmlns:a16="http://schemas.microsoft.com/office/drawing/2014/main" id="{C891E6F3-EB64-000D-DCAD-71FFBA9F6908}"/>
              </a:ext>
            </a:extLst>
          </p:cNvPr>
          <p:cNvSpPr txBox="1"/>
          <p:nvPr/>
        </p:nvSpPr>
        <p:spPr>
          <a:xfrm>
            <a:off x="7083559" y="494371"/>
            <a:ext cx="2339102" cy="241285"/>
          </a:xfrm>
          <a:prstGeom prst="rect">
            <a:avLst/>
          </a:prstGeom>
          <a:noFill/>
        </p:spPr>
        <p:txBody>
          <a:bodyPr wrap="none" rtlCol="0">
            <a:spAutoFit/>
          </a:bodyPr>
          <a:lstStyle/>
          <a:p>
            <a:pPr>
              <a:lnSpc>
                <a:spcPct val="130000"/>
              </a:lnSpc>
            </a:pPr>
            <a:r>
              <a:rPr kumimoji="1" lang="ja-JP" altLang="en-US" sz="800">
                <a:latin typeface="游ゴシック" panose="020B0400000000000000" pitchFamily="50" charset="-128"/>
                <a:ea typeface="游ゴシック" panose="020B0400000000000000" pitchFamily="50" charset="-128"/>
              </a:rPr>
              <a:t>の中からお好きな入数をお選びいただけます。</a:t>
            </a:r>
          </a:p>
        </p:txBody>
      </p:sp>
      <p:grpSp>
        <p:nvGrpSpPr>
          <p:cNvPr id="7" name="グループ化 6">
            <a:extLst>
              <a:ext uri="{FF2B5EF4-FFF2-40B4-BE49-F238E27FC236}">
                <a16:creationId xmlns:a16="http://schemas.microsoft.com/office/drawing/2014/main" id="{25AEAE69-F669-2DA3-9FA0-454C6E52185B}"/>
              </a:ext>
            </a:extLst>
          </p:cNvPr>
          <p:cNvGrpSpPr/>
          <p:nvPr/>
        </p:nvGrpSpPr>
        <p:grpSpPr>
          <a:xfrm>
            <a:off x="583018" y="3985000"/>
            <a:ext cx="8758890" cy="2342388"/>
            <a:chOff x="583018" y="3979249"/>
            <a:chExt cx="8758890" cy="2342388"/>
          </a:xfrm>
        </p:grpSpPr>
        <p:pic>
          <p:nvPicPr>
            <p:cNvPr id="10" name="図 9">
              <a:extLst>
                <a:ext uri="{FF2B5EF4-FFF2-40B4-BE49-F238E27FC236}">
                  <a16:creationId xmlns:a16="http://schemas.microsoft.com/office/drawing/2014/main" id="{2CF63F82-7787-83BC-94B1-262D1061B2D5}"/>
                </a:ext>
              </a:extLst>
            </p:cNvPr>
            <p:cNvPicPr>
              <a:picLocks noChangeAspect="1"/>
            </p:cNvPicPr>
            <p:nvPr/>
          </p:nvPicPr>
          <p:blipFill>
            <a:blip r:embed="rId5"/>
            <a:srcRect/>
            <a:stretch/>
          </p:blipFill>
          <p:spPr>
            <a:xfrm>
              <a:off x="583018" y="3979249"/>
              <a:ext cx="8758890" cy="2342388"/>
            </a:xfrm>
            <a:prstGeom prst="rect">
              <a:avLst/>
            </a:prstGeom>
          </p:spPr>
        </p:pic>
        <p:sp>
          <p:nvSpPr>
            <p:cNvPr id="11" name="正方形/長方形 10">
              <a:extLst>
                <a:ext uri="{FF2B5EF4-FFF2-40B4-BE49-F238E27FC236}">
                  <a16:creationId xmlns:a16="http://schemas.microsoft.com/office/drawing/2014/main" id="{1F2B8654-06AA-EDAE-0356-7ADD3D3B2554}"/>
                </a:ext>
              </a:extLst>
            </p:cNvPr>
            <p:cNvSpPr/>
            <p:nvPr/>
          </p:nvSpPr>
          <p:spPr>
            <a:xfrm>
              <a:off x="5891533" y="5893856"/>
              <a:ext cx="401691" cy="230832"/>
            </a:xfrm>
            <a:prstGeom prst="rect">
              <a:avLst/>
            </a:prstGeom>
            <a:solidFill>
              <a:srgbClr val="F4F4F4"/>
            </a:solidFill>
            <a:ln>
              <a:solidFill>
                <a:srgbClr val="F4F4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B35964D3-099F-BE12-E24C-3FC2A732CC5E}"/>
                </a:ext>
              </a:extLst>
            </p:cNvPr>
            <p:cNvSpPr/>
            <p:nvPr/>
          </p:nvSpPr>
          <p:spPr>
            <a:xfrm>
              <a:off x="5943367" y="5891490"/>
              <a:ext cx="268551" cy="134434"/>
            </a:xfrm>
            <a:prstGeom prst="roundRect">
              <a:avLst>
                <a:gd name="adj" fmla="val 5854"/>
              </a:avLst>
            </a:prstGeom>
            <a:solidFill>
              <a:srgbClr val="44240C"/>
            </a:solidFill>
            <a:ln>
              <a:solidFill>
                <a:srgbClr val="4424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00E1F4E3-1D81-A7A7-E7E3-2D71B8F61DA4}"/>
                </a:ext>
              </a:extLst>
            </p:cNvPr>
            <p:cNvSpPr txBox="1"/>
            <p:nvPr/>
          </p:nvSpPr>
          <p:spPr>
            <a:xfrm>
              <a:off x="5906269" y="5837448"/>
              <a:ext cx="372218" cy="230832"/>
            </a:xfrm>
            <a:prstGeom prst="rect">
              <a:avLst/>
            </a:prstGeom>
            <a:noFill/>
          </p:spPr>
          <p:txBody>
            <a:bodyPr wrap="none" rtlCol="0">
              <a:spAutoFit/>
            </a:bodyPr>
            <a:lstStyle/>
            <a:p>
              <a:r>
                <a:rPr kumimoji="1" lang="en-US" altLang="ja-JP" sz="900" b="1" dirty="0">
                  <a:solidFill>
                    <a:schemeClr val="bg1"/>
                  </a:solidFill>
                  <a:latin typeface="Yu Gothic UI" panose="020B0500000000000000" pitchFamily="50" charset="-128"/>
                  <a:ea typeface="Yu Gothic UI" panose="020B0500000000000000" pitchFamily="50" charset="-128"/>
                </a:rPr>
                <a:t>16</a:t>
              </a:r>
              <a:r>
                <a:rPr kumimoji="1" lang="ja-JP" altLang="en-US" sz="600" b="1" dirty="0">
                  <a:solidFill>
                    <a:schemeClr val="bg1"/>
                  </a:solidFill>
                  <a:latin typeface="Yu Gothic UI" panose="020B0500000000000000" pitchFamily="50" charset="-128"/>
                  <a:ea typeface="Yu Gothic UI" panose="020B0500000000000000" pitchFamily="50" charset="-128"/>
                </a:rPr>
                <a:t>杯</a:t>
              </a:r>
              <a:endParaRPr kumimoji="1" lang="ja-JP" altLang="en-US" b="1" dirty="0">
                <a:solidFill>
                  <a:schemeClr val="bg1"/>
                </a:solidFill>
                <a:latin typeface="Yu Gothic UI" panose="020B0500000000000000" pitchFamily="50" charset="-128"/>
                <a:ea typeface="Yu Gothic UI" panose="020B0500000000000000" pitchFamily="50" charset="-128"/>
              </a:endParaRPr>
            </a:p>
          </p:txBody>
        </p:sp>
        <p:sp>
          <p:nvSpPr>
            <p:cNvPr id="17" name="正方形/長方形 16">
              <a:extLst>
                <a:ext uri="{FF2B5EF4-FFF2-40B4-BE49-F238E27FC236}">
                  <a16:creationId xmlns:a16="http://schemas.microsoft.com/office/drawing/2014/main" id="{8D03FEB7-828F-5C03-03DB-4783464AB442}"/>
                </a:ext>
              </a:extLst>
            </p:cNvPr>
            <p:cNvSpPr/>
            <p:nvPr/>
          </p:nvSpPr>
          <p:spPr>
            <a:xfrm>
              <a:off x="2272033" y="5001691"/>
              <a:ext cx="401691" cy="230832"/>
            </a:xfrm>
            <a:prstGeom prst="rect">
              <a:avLst/>
            </a:prstGeom>
            <a:solidFill>
              <a:srgbClr val="F4F4F4"/>
            </a:solidFill>
            <a:ln>
              <a:solidFill>
                <a:srgbClr val="F4F4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E55FBAB7-06C9-8DCA-A58B-CD1C7C83E5CD}"/>
                </a:ext>
              </a:extLst>
            </p:cNvPr>
            <p:cNvSpPr/>
            <p:nvPr/>
          </p:nvSpPr>
          <p:spPr>
            <a:xfrm>
              <a:off x="2323867" y="5034497"/>
              <a:ext cx="268551" cy="134434"/>
            </a:xfrm>
            <a:prstGeom prst="roundRect">
              <a:avLst>
                <a:gd name="adj" fmla="val 5854"/>
              </a:avLst>
            </a:prstGeom>
            <a:solidFill>
              <a:srgbClr val="44240C"/>
            </a:solidFill>
            <a:ln>
              <a:solidFill>
                <a:srgbClr val="4424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F101D5A0-6787-88F5-ACEE-C0FCFC161A14}"/>
                </a:ext>
              </a:extLst>
            </p:cNvPr>
            <p:cNvSpPr txBox="1"/>
            <p:nvPr/>
          </p:nvSpPr>
          <p:spPr>
            <a:xfrm>
              <a:off x="2268128" y="4986298"/>
              <a:ext cx="372218" cy="230832"/>
            </a:xfrm>
            <a:prstGeom prst="rect">
              <a:avLst/>
            </a:prstGeom>
            <a:noFill/>
          </p:spPr>
          <p:txBody>
            <a:bodyPr wrap="square" rtlCol="0">
              <a:spAutoFit/>
            </a:bodyPr>
            <a:lstStyle/>
            <a:p>
              <a:r>
                <a:rPr kumimoji="1" lang="en-US" altLang="ja-JP" sz="900" b="1" dirty="0">
                  <a:solidFill>
                    <a:schemeClr val="bg1"/>
                  </a:solidFill>
                  <a:latin typeface="Yu Gothic UI" panose="020B0500000000000000" pitchFamily="50" charset="-128"/>
                  <a:ea typeface="Yu Gothic UI" panose="020B0500000000000000" pitchFamily="50" charset="-128"/>
                </a:rPr>
                <a:t>16</a:t>
              </a:r>
              <a:r>
                <a:rPr kumimoji="1" lang="ja-JP" altLang="en-US" sz="600" b="1" dirty="0">
                  <a:solidFill>
                    <a:schemeClr val="bg1"/>
                  </a:solidFill>
                  <a:latin typeface="Yu Gothic UI" panose="020B0500000000000000" pitchFamily="50" charset="-128"/>
                  <a:ea typeface="Yu Gothic UI" panose="020B0500000000000000" pitchFamily="50" charset="-128"/>
                </a:rPr>
                <a:t>杯</a:t>
              </a:r>
              <a:endParaRPr kumimoji="1" lang="ja-JP" altLang="en-US" b="1" dirty="0">
                <a:solidFill>
                  <a:schemeClr val="bg1"/>
                </a:solidFill>
                <a:latin typeface="Yu Gothic UI" panose="020B0500000000000000" pitchFamily="50" charset="-128"/>
                <a:ea typeface="Yu Gothic UI" panose="020B0500000000000000" pitchFamily="50" charset="-128"/>
              </a:endParaRPr>
            </a:p>
          </p:txBody>
        </p:sp>
        <p:sp>
          <p:nvSpPr>
            <p:cNvPr id="23" name="正方形/長方形 22">
              <a:extLst>
                <a:ext uri="{FF2B5EF4-FFF2-40B4-BE49-F238E27FC236}">
                  <a16:creationId xmlns:a16="http://schemas.microsoft.com/office/drawing/2014/main" id="{80DB3874-1716-D6E3-1784-AC1AFA33251C}"/>
                </a:ext>
              </a:extLst>
            </p:cNvPr>
            <p:cNvSpPr/>
            <p:nvPr/>
          </p:nvSpPr>
          <p:spPr>
            <a:xfrm>
              <a:off x="1887941" y="5001691"/>
              <a:ext cx="401691" cy="230832"/>
            </a:xfrm>
            <a:prstGeom prst="rect">
              <a:avLst/>
            </a:prstGeom>
            <a:solidFill>
              <a:srgbClr val="F4F4F4"/>
            </a:solidFill>
            <a:ln>
              <a:solidFill>
                <a:srgbClr val="F4F4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9322F60A-0292-3B3D-AE56-1D223E47D8E0}"/>
                </a:ext>
              </a:extLst>
            </p:cNvPr>
            <p:cNvSpPr/>
            <p:nvPr/>
          </p:nvSpPr>
          <p:spPr>
            <a:xfrm>
              <a:off x="1939775" y="5034497"/>
              <a:ext cx="268551" cy="134434"/>
            </a:xfrm>
            <a:prstGeom prst="roundRect">
              <a:avLst>
                <a:gd name="adj" fmla="val 5854"/>
              </a:avLst>
            </a:prstGeom>
            <a:solidFill>
              <a:srgbClr val="44240C"/>
            </a:solidFill>
            <a:ln>
              <a:solidFill>
                <a:srgbClr val="4424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CAD65C22-CBF5-10FA-F162-E1B2DC555481}"/>
                </a:ext>
              </a:extLst>
            </p:cNvPr>
            <p:cNvSpPr txBox="1"/>
            <p:nvPr/>
          </p:nvSpPr>
          <p:spPr>
            <a:xfrm>
              <a:off x="1876760" y="4986298"/>
              <a:ext cx="424051" cy="230832"/>
            </a:xfrm>
            <a:prstGeom prst="rect">
              <a:avLst/>
            </a:prstGeom>
            <a:noFill/>
          </p:spPr>
          <p:txBody>
            <a:bodyPr wrap="square" rtlCol="0">
              <a:spAutoFit/>
            </a:bodyPr>
            <a:lstStyle/>
            <a:p>
              <a:r>
                <a:rPr kumimoji="1" lang="en-US" altLang="ja-JP" sz="900" b="1" dirty="0">
                  <a:solidFill>
                    <a:schemeClr val="bg1"/>
                  </a:solidFill>
                  <a:latin typeface="Yu Gothic UI" panose="020B0500000000000000" pitchFamily="50" charset="-128"/>
                  <a:ea typeface="Yu Gothic UI" panose="020B0500000000000000" pitchFamily="50" charset="-128"/>
                </a:rPr>
                <a:t>60</a:t>
              </a:r>
              <a:r>
                <a:rPr kumimoji="1" lang="ja-JP" altLang="en-US" sz="600" b="1" dirty="0">
                  <a:solidFill>
                    <a:schemeClr val="bg1"/>
                  </a:solidFill>
                  <a:latin typeface="Yu Gothic UI" panose="020B0500000000000000" pitchFamily="50" charset="-128"/>
                  <a:ea typeface="Yu Gothic UI" panose="020B0500000000000000" pitchFamily="50" charset="-128"/>
                </a:rPr>
                <a:t>杯</a:t>
              </a:r>
              <a:endParaRPr kumimoji="1" lang="ja-JP" altLang="en-US" b="1" dirty="0">
                <a:solidFill>
                  <a:schemeClr val="bg1"/>
                </a:solidFill>
                <a:latin typeface="Yu Gothic UI" panose="020B0500000000000000" pitchFamily="50" charset="-128"/>
                <a:ea typeface="Yu Gothic UI" panose="020B0500000000000000" pitchFamily="50" charset="-128"/>
              </a:endParaRPr>
            </a:p>
          </p:txBody>
        </p:sp>
        <p:pic>
          <p:nvPicPr>
            <p:cNvPr id="54" name="図 53" descr="グラフィカル ユーザー インターフェイス&#10;&#10;AI によって生成されたコンテンツは間違っている可能性があります。">
              <a:extLst>
                <a:ext uri="{FF2B5EF4-FFF2-40B4-BE49-F238E27FC236}">
                  <a16:creationId xmlns:a16="http://schemas.microsoft.com/office/drawing/2014/main" id="{00136998-09D4-E113-5AFA-F31E7F7DFB8C}"/>
                </a:ext>
              </a:extLst>
            </p:cNvPr>
            <p:cNvPicPr>
              <a:picLocks noChangeAspect="1"/>
            </p:cNvPicPr>
            <p:nvPr/>
          </p:nvPicPr>
          <p:blipFill>
            <a:blip r:embed="rId6"/>
            <a:stretch>
              <a:fillRect/>
            </a:stretch>
          </p:blipFill>
          <p:spPr>
            <a:xfrm>
              <a:off x="1235143" y="5522331"/>
              <a:ext cx="372218" cy="415422"/>
            </a:xfrm>
            <a:prstGeom prst="rect">
              <a:avLst/>
            </a:prstGeom>
          </p:spPr>
        </p:pic>
        <p:pic>
          <p:nvPicPr>
            <p:cNvPr id="56" name="図 55" descr="グラフィカル ユーザー インターフェイス&#10;&#10;AI によって生成されたコンテンツは間違っている可能性があります。">
              <a:extLst>
                <a:ext uri="{FF2B5EF4-FFF2-40B4-BE49-F238E27FC236}">
                  <a16:creationId xmlns:a16="http://schemas.microsoft.com/office/drawing/2014/main" id="{CD6383A5-FFA1-0BD1-D24C-C95B131C2425}"/>
                </a:ext>
              </a:extLst>
            </p:cNvPr>
            <p:cNvPicPr>
              <a:picLocks noChangeAspect="1"/>
            </p:cNvPicPr>
            <p:nvPr/>
          </p:nvPicPr>
          <p:blipFill>
            <a:blip r:embed="rId7"/>
            <a:stretch>
              <a:fillRect/>
            </a:stretch>
          </p:blipFill>
          <p:spPr>
            <a:xfrm>
              <a:off x="5231471" y="5471949"/>
              <a:ext cx="418486" cy="469946"/>
            </a:xfrm>
            <a:prstGeom prst="rect">
              <a:avLst/>
            </a:prstGeom>
          </p:spPr>
        </p:pic>
        <p:pic>
          <p:nvPicPr>
            <p:cNvPr id="259" name="図 258" descr="グラフィカル ユーザー インターフェイス&#10;&#10;AI によって生成されたコンテンツは間違っている可能性があります。">
              <a:extLst>
                <a:ext uri="{FF2B5EF4-FFF2-40B4-BE49-F238E27FC236}">
                  <a16:creationId xmlns:a16="http://schemas.microsoft.com/office/drawing/2014/main" id="{1DE2B8F5-696A-1671-5B5B-60DAAB121CB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150" b="98850" l="3522" r="98603">
                          <a14:foregroundMark x1="13862" y1="2850" x2="89380" y2="9150"/>
                          <a14:foregroundMark x1="16042" y1="7700" x2="72554" y2="13300"/>
                          <a14:foregroundMark x1="64204" y1="2156" x2="58692" y2="1150"/>
                          <a14:foregroundMark x1="89380" y1="6750" x2="74066" y2="3955"/>
                          <a14:foregroundMark x1="58692" y1="1150" x2="58692" y2="1150"/>
                          <a14:foregroundMark x1="85579" y1="7700" x2="97736" y2="26458"/>
                          <a14:foregroundMark x1="76356" y1="9150" x2="56233" y2="10850"/>
                          <a14:foregroundMark x1="7043" y1="10150" x2="3801" y2="38800"/>
                          <a14:foregroundMark x1="64673" y1="16450" x2="14701" y2="44650"/>
                          <a14:foregroundMark x1="64394" y1="14050" x2="31526" y2="70900"/>
                          <a14:foregroundMark x1="83399" y1="20850" x2="61934" y2="32250"/>
                          <a14:foregroundMark x1="13304" y1="29350" x2="39687" y2="72600"/>
                          <a14:foregroundMark x1="8720" y1="39050" x2="13304" y2="81000"/>
                          <a14:foregroundMark x1="13304" y1="81000" x2="15484" y2="88400"/>
                          <a14:foregroundMark x1="54612" y1="46850" x2="38290" y2="90850"/>
                          <a14:foregroundMark x1="23086" y1="21100" x2="35606" y2="51700"/>
                          <a14:foregroundMark x1="20626" y1="38800" x2="20626" y2="38800"/>
                          <a14:foregroundMark x1="31805" y1="42700" x2="36165" y2="46350"/>
                          <a14:foregroundMark x1="17384" y1="68700" x2="35886" y2="89850"/>
                          <a14:foregroundMark x1="6819" y1="86700" x2="80436" y2="95700"/>
                          <a14:foregroundMark x1="91056" y1="74550" x2="89659" y2="83800"/>
                          <a14:foregroundMark x1="18726" y1="64100" x2="32364" y2="73600"/>
                          <a14:foregroundMark x1="20123" y1="28350" x2="22023" y2="42450"/>
                          <a14:foregroundMark x1="5702" y1="86200" x2="32309" y2="97050"/>
                          <a14:foregroundMark x1="32309" y1="97050" x2="43488" y2="97150"/>
                          <a14:foregroundMark x1="12521" y1="26200" x2="10061" y2="53150"/>
                          <a14:foregroundMark x1="33426" y1="30300" x2="33426" y2="42450"/>
                          <a14:foregroundMark x1="26383" y1="29100" x2="26104" y2="33250"/>
                          <a14:foregroundMark x1="75293" y1="3100" x2="46171" y2="2100"/>
                          <a14:foregroundMark x1="46171" y1="2100" x2="46171" y2="2100"/>
                          <a14:foregroundMark x1="46171" y1="1900" x2="32868" y2="2350"/>
                          <a14:foregroundMark x1="5702" y1="88400" x2="20626" y2="96450"/>
                          <a14:foregroundMark x1="20626" y1="96450" x2="20626" y2="96450"/>
                          <a14:foregroundMark x1="5702" y1="93650" x2="15148" y2="97150"/>
                          <a14:foregroundMark x1="15148" y1="97150" x2="19843" y2="96900"/>
                          <a14:foregroundMark x1="15484" y1="98500" x2="25936" y2="98600"/>
                          <a14:foregroundMark x1="31247" y1="98600" x2="24315" y2="98850"/>
                          <a14:foregroundMark x1="21073" y1="61300" x2="16322" y2="69700"/>
                          <a14:backgroundMark x1="99441" y1="22050" x2="99441" y2="22050"/>
                          <a14:backgroundMark x1="99162" y1="22800" x2="99162" y2="29350"/>
                          <a14:backgroundMark x1="18726" y1="650" x2="32203" y2="1439"/>
                          <a14:backgroundMark x1="559" y1="52700" x2="2459" y2="98850"/>
                          <a14:backgroundMark x1="950" y1="49750" x2="838" y2="41250"/>
                          <a14:backgroundMark x1="279" y1="39050" x2="279" y2="25350"/>
                          <a14:backgroundMark x1="279" y1="24600" x2="112" y2="20250"/>
                          <a14:backgroundMark x1="112" y1="17700" x2="112" y2="17700"/>
                          <a14:backgroundMark x1="5702" y1="99350" x2="15014" y2="99155"/>
                          <a14:backgroundMark x1="31655" y1="99159" x2="48631" y2="99450"/>
                          <a14:backgroundMark x1="49972" y1="99850" x2="74679" y2="99450"/>
                          <a14:backgroundMark x1="74679" y1="99450" x2="95640" y2="99450"/>
                        </a14:backgroundRemoval>
                      </a14:imgEffect>
                    </a14:imgLayer>
                  </a14:imgProps>
                </a:ext>
              </a:extLst>
            </a:blip>
            <a:stretch>
              <a:fillRect/>
            </a:stretch>
          </p:blipFill>
          <p:spPr>
            <a:xfrm>
              <a:off x="1225989" y="4631406"/>
              <a:ext cx="390527" cy="436586"/>
            </a:xfrm>
            <a:prstGeom prst="rect">
              <a:avLst/>
            </a:prstGeom>
          </p:spPr>
        </p:pic>
        <p:pic>
          <p:nvPicPr>
            <p:cNvPr id="52" name="図 51" descr="アイコン が含まれている画像&#10;&#10;AI によって生成されたコンテンツは間違っている可能性があります。">
              <a:extLst>
                <a:ext uri="{FF2B5EF4-FFF2-40B4-BE49-F238E27FC236}">
                  <a16:creationId xmlns:a16="http://schemas.microsoft.com/office/drawing/2014/main" id="{2E78D41B-214E-0908-EF71-92EE3E988A6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98" b="90149" l="10000" r="90000">
                          <a14:foregroundMark x1="40696" y1="66953" x2="68335" y2="65509"/>
                          <a14:foregroundMark x1="68335" y1="65509" x2="68335" y2="65509"/>
                          <a14:foregroundMark x1="76294" y1="65802" x2="76294" y2="65802"/>
                          <a14:foregroundMark x1="48128" y1="65070" x2="69379" y2="64495"/>
                          <a14:foregroundMark x1="69379" y1="64495" x2="69379" y2="64495"/>
                          <a14:foregroundMark x1="82023" y1="71449" x2="77592" y2="81740"/>
                          <a14:foregroundMark x1="77592" y1="81740" x2="77592" y2="81740"/>
                          <a14:foregroundMark x1="69379" y1="90149" x2="45005" y2="90149"/>
                        </a14:backgroundRemoval>
                      </a14:imgEffect>
                    </a14:imgLayer>
                  </a14:imgProps>
                </a:ext>
              </a:extLst>
            </a:blip>
            <a:srcRect l="32847" t="61304" r="12889" b="7966"/>
            <a:stretch/>
          </p:blipFill>
          <p:spPr>
            <a:xfrm>
              <a:off x="5037950" y="5874784"/>
              <a:ext cx="306551" cy="156161"/>
            </a:xfrm>
            <a:prstGeom prst="rect">
              <a:avLst/>
            </a:prstGeom>
          </p:spPr>
        </p:pic>
        <p:sp>
          <p:nvSpPr>
            <p:cNvPr id="262" name="正方形/長方形 261">
              <a:extLst>
                <a:ext uri="{FF2B5EF4-FFF2-40B4-BE49-F238E27FC236}">
                  <a16:creationId xmlns:a16="http://schemas.microsoft.com/office/drawing/2014/main" id="{D0279E68-0967-AE18-E9C7-E16028428A64}"/>
                </a:ext>
              </a:extLst>
            </p:cNvPr>
            <p:cNvSpPr/>
            <p:nvPr/>
          </p:nvSpPr>
          <p:spPr>
            <a:xfrm>
              <a:off x="5005046" y="4555084"/>
              <a:ext cx="668513" cy="6605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7E6F5EF7-9DCD-B075-3BDB-7CA9B4045EF8}"/>
                </a:ext>
              </a:extLst>
            </p:cNvPr>
            <p:cNvSpPr/>
            <p:nvPr/>
          </p:nvSpPr>
          <p:spPr>
            <a:xfrm>
              <a:off x="5955240" y="5034497"/>
              <a:ext cx="201522" cy="134434"/>
            </a:xfrm>
            <a:prstGeom prst="roundRect">
              <a:avLst>
                <a:gd name="adj" fmla="val 5854"/>
              </a:avLst>
            </a:prstGeom>
            <a:solidFill>
              <a:srgbClr val="44240C"/>
            </a:solidFill>
            <a:ln>
              <a:solidFill>
                <a:srgbClr val="4424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29">
              <a:extLst>
                <a:ext uri="{FF2B5EF4-FFF2-40B4-BE49-F238E27FC236}">
                  <a16:creationId xmlns:a16="http://schemas.microsoft.com/office/drawing/2014/main" id="{EB0E409D-C198-9954-86D3-72EA7EF13A94}"/>
                </a:ext>
              </a:extLst>
            </p:cNvPr>
            <p:cNvSpPr txBox="1"/>
            <p:nvPr/>
          </p:nvSpPr>
          <p:spPr>
            <a:xfrm>
              <a:off x="5891533" y="4986298"/>
              <a:ext cx="328936" cy="230832"/>
            </a:xfrm>
            <a:prstGeom prst="rect">
              <a:avLst/>
            </a:prstGeom>
            <a:noFill/>
          </p:spPr>
          <p:txBody>
            <a:bodyPr wrap="none" rtlCol="0">
              <a:spAutoFit/>
            </a:bodyPr>
            <a:lstStyle/>
            <a:p>
              <a:r>
                <a:rPr kumimoji="1" lang="en-US" altLang="ja-JP" sz="900" b="1" dirty="0">
                  <a:solidFill>
                    <a:schemeClr val="bg1"/>
                  </a:solidFill>
                  <a:latin typeface="Yu Gothic UI" panose="020B0500000000000000" pitchFamily="50" charset="-128"/>
                  <a:ea typeface="Yu Gothic UI" panose="020B0500000000000000" pitchFamily="50" charset="-128"/>
                </a:rPr>
                <a:t>8</a:t>
              </a:r>
              <a:r>
                <a:rPr kumimoji="1" lang="ja-JP" altLang="en-US" sz="600" b="1" dirty="0">
                  <a:solidFill>
                    <a:schemeClr val="bg1"/>
                  </a:solidFill>
                  <a:latin typeface="Yu Gothic UI" panose="020B0500000000000000" pitchFamily="50" charset="-128"/>
                  <a:ea typeface="Yu Gothic UI" panose="020B0500000000000000" pitchFamily="50" charset="-128"/>
                </a:rPr>
                <a:t>杯</a:t>
              </a:r>
              <a:endParaRPr kumimoji="1" lang="ja-JP" altLang="en-US" b="1" dirty="0">
                <a:solidFill>
                  <a:schemeClr val="bg1"/>
                </a:solidFill>
                <a:latin typeface="Yu Gothic UI" panose="020B0500000000000000" pitchFamily="50" charset="-128"/>
                <a:ea typeface="Yu Gothic UI" panose="020B0500000000000000" pitchFamily="50" charset="-128"/>
              </a:endParaRPr>
            </a:p>
          </p:txBody>
        </p:sp>
        <p:pic>
          <p:nvPicPr>
            <p:cNvPr id="261" name="図 260" descr="グラフィカル ユーザー インターフェイス, アプリケーション, PowerPoint&#10;&#10;AI によって生成されたコンテンツは間違っている可能性があります。">
              <a:extLst>
                <a:ext uri="{FF2B5EF4-FFF2-40B4-BE49-F238E27FC236}">
                  <a16:creationId xmlns:a16="http://schemas.microsoft.com/office/drawing/2014/main" id="{2F388171-1A91-2E41-0CB1-1CFB1D672B6C}"/>
                </a:ext>
              </a:extLst>
            </p:cNvPr>
            <p:cNvPicPr>
              <a:picLocks noChangeAspect="1"/>
            </p:cNvPicPr>
            <p:nvPr/>
          </p:nvPicPr>
          <p:blipFill>
            <a:blip r:embed="rId12"/>
            <a:stretch>
              <a:fillRect/>
            </a:stretch>
          </p:blipFill>
          <p:spPr>
            <a:xfrm>
              <a:off x="5253486" y="4617144"/>
              <a:ext cx="402832" cy="450848"/>
            </a:xfrm>
            <a:prstGeom prst="rect">
              <a:avLst/>
            </a:prstGeom>
          </p:spPr>
        </p:pic>
        <p:pic>
          <p:nvPicPr>
            <p:cNvPr id="41" name="図 40" descr="座る, テーブル, 表面, 食品 が含まれている画像&#10;&#10;AI によって生成されたコンテンツは間違っている可能性があります。">
              <a:extLst>
                <a:ext uri="{FF2B5EF4-FFF2-40B4-BE49-F238E27FC236}">
                  <a16:creationId xmlns:a16="http://schemas.microsoft.com/office/drawing/2014/main" id="{204413D7-EE04-2B52-0A7F-5B03E665198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35400" y1="37100" x2="40200" y2="45000"/>
                        </a14:backgroundRemoval>
                      </a14:imgEffect>
                    </a14:imgLayer>
                  </a14:imgProps>
                </a:ext>
              </a:extLst>
            </a:blip>
            <a:stretch>
              <a:fillRect/>
            </a:stretch>
          </p:blipFill>
          <p:spPr>
            <a:xfrm>
              <a:off x="5237545" y="4979309"/>
              <a:ext cx="237643" cy="237643"/>
            </a:xfrm>
            <a:prstGeom prst="rect">
              <a:avLst/>
            </a:prstGeom>
          </p:spPr>
        </p:pic>
        <p:pic>
          <p:nvPicPr>
            <p:cNvPr id="50" name="図 49" descr="食品, 飲料, コーヒー, 座る が含まれている画像&#10;&#10;AI によって生成されたコンテンツは間違っている可能性があります。">
              <a:extLst>
                <a:ext uri="{FF2B5EF4-FFF2-40B4-BE49-F238E27FC236}">
                  <a16:creationId xmlns:a16="http://schemas.microsoft.com/office/drawing/2014/main" id="{8062236D-EDBA-34FC-0154-4D0047B2BF4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985" b="92466" l="9987" r="89997">
                          <a14:foregroundMark x1="84541" y1="53486" x2="75337" y2="59712"/>
                          <a14:foregroundMark x1="47068" y1="92466" x2="68611" y2="91307"/>
                        </a14:backgroundRemoval>
                      </a14:imgEffect>
                    </a14:imgLayer>
                  </a14:imgProps>
                </a:ext>
              </a:extLst>
            </a:blip>
            <a:stretch>
              <a:fillRect/>
            </a:stretch>
          </p:blipFill>
          <p:spPr>
            <a:xfrm>
              <a:off x="4979698" y="4823518"/>
              <a:ext cx="364803" cy="345413"/>
            </a:xfrm>
            <a:prstGeom prst="rect">
              <a:avLst/>
            </a:prstGeom>
          </p:spPr>
        </p:pic>
      </p:grpSp>
      <p:grpSp>
        <p:nvGrpSpPr>
          <p:cNvPr id="9" name="グループ化 8">
            <a:extLst>
              <a:ext uri="{FF2B5EF4-FFF2-40B4-BE49-F238E27FC236}">
                <a16:creationId xmlns:a16="http://schemas.microsoft.com/office/drawing/2014/main" id="{4741E60F-3F55-94AA-9E2E-FB5B242DB4A2}"/>
              </a:ext>
            </a:extLst>
          </p:cNvPr>
          <p:cNvGrpSpPr/>
          <p:nvPr/>
        </p:nvGrpSpPr>
        <p:grpSpPr>
          <a:xfrm>
            <a:off x="573087" y="1165791"/>
            <a:ext cx="8772526" cy="2711301"/>
            <a:chOff x="573087" y="1160040"/>
            <a:chExt cx="8772526" cy="2711301"/>
          </a:xfrm>
        </p:grpSpPr>
        <p:pic>
          <p:nvPicPr>
            <p:cNvPr id="8" name="図 7">
              <a:extLst>
                <a:ext uri="{FF2B5EF4-FFF2-40B4-BE49-F238E27FC236}">
                  <a16:creationId xmlns:a16="http://schemas.microsoft.com/office/drawing/2014/main" id="{06C39EF7-CB68-0273-D268-9EC73282F72D}"/>
                </a:ext>
              </a:extLst>
            </p:cNvPr>
            <p:cNvPicPr>
              <a:picLocks noChangeAspect="1"/>
            </p:cNvPicPr>
            <p:nvPr/>
          </p:nvPicPr>
          <p:blipFill>
            <a:blip r:embed="rId17"/>
            <a:srcRect/>
            <a:stretch/>
          </p:blipFill>
          <p:spPr>
            <a:xfrm>
              <a:off x="573087" y="1415765"/>
              <a:ext cx="8772526" cy="2455576"/>
            </a:xfrm>
            <a:prstGeom prst="rect">
              <a:avLst/>
            </a:prstGeom>
          </p:spPr>
        </p:pic>
        <p:sp>
          <p:nvSpPr>
            <p:cNvPr id="4" name="正方形/長方形 3">
              <a:extLst>
                <a:ext uri="{FF2B5EF4-FFF2-40B4-BE49-F238E27FC236}">
                  <a16:creationId xmlns:a16="http://schemas.microsoft.com/office/drawing/2014/main" id="{987B97BB-1934-980C-E8A5-4C971349890B}"/>
                </a:ext>
              </a:extLst>
            </p:cNvPr>
            <p:cNvSpPr/>
            <p:nvPr/>
          </p:nvSpPr>
          <p:spPr>
            <a:xfrm>
              <a:off x="5351930" y="1986006"/>
              <a:ext cx="941294" cy="823064"/>
            </a:xfrm>
            <a:prstGeom prst="rect">
              <a:avLst/>
            </a:prstGeom>
            <a:solidFill>
              <a:srgbClr val="F5E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BCEE227-189F-28D4-5599-45EA0B013585}"/>
                </a:ext>
              </a:extLst>
            </p:cNvPr>
            <p:cNvSpPr/>
            <p:nvPr/>
          </p:nvSpPr>
          <p:spPr>
            <a:xfrm>
              <a:off x="6710091" y="1986006"/>
              <a:ext cx="941294" cy="823064"/>
            </a:xfrm>
            <a:prstGeom prst="rect">
              <a:avLst/>
            </a:prstGeom>
            <a:solidFill>
              <a:srgbClr val="F5E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7CFA0744-A66F-BD56-FC0D-FD16EF096618}"/>
                </a:ext>
              </a:extLst>
            </p:cNvPr>
            <p:cNvSpPr/>
            <p:nvPr/>
          </p:nvSpPr>
          <p:spPr>
            <a:xfrm>
              <a:off x="8221734" y="1986006"/>
              <a:ext cx="941294" cy="823064"/>
            </a:xfrm>
            <a:prstGeom prst="rect">
              <a:avLst/>
            </a:prstGeom>
            <a:solidFill>
              <a:srgbClr val="F5E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descr="駐車場, 座る, メーター, テーブル が含まれている画像&#10;&#10;自動的に生成された説明">
              <a:extLst>
                <a:ext uri="{FF2B5EF4-FFF2-40B4-BE49-F238E27FC236}">
                  <a16:creationId xmlns:a16="http://schemas.microsoft.com/office/drawing/2014/main" id="{CAB0E046-480D-E5E5-E419-16FB76E1B195}"/>
                </a:ext>
              </a:extLst>
            </p:cNvPr>
            <p:cNvPicPr>
              <a:picLocks noChangeAspect="1"/>
            </p:cNvPicPr>
            <p:nvPr/>
          </p:nvPicPr>
          <p:blipFill>
            <a:blip r:embed="rId18"/>
            <a:stretch>
              <a:fillRect/>
            </a:stretch>
          </p:blipFill>
          <p:spPr>
            <a:xfrm>
              <a:off x="5315951" y="1942486"/>
              <a:ext cx="805451" cy="842741"/>
            </a:xfrm>
            <a:prstGeom prst="rect">
              <a:avLst/>
            </a:prstGeom>
          </p:spPr>
        </p:pic>
        <p:pic>
          <p:nvPicPr>
            <p:cNvPr id="31" name="図 30" descr="カップに入ったアイスクリーム&#10;&#10;低い精度で自動的に生成された説明">
              <a:extLst>
                <a:ext uri="{FF2B5EF4-FFF2-40B4-BE49-F238E27FC236}">
                  <a16:creationId xmlns:a16="http://schemas.microsoft.com/office/drawing/2014/main" id="{D02DDF94-A1AF-F606-B42B-541EDC780BF5}"/>
                </a:ext>
              </a:extLst>
            </p:cNvPr>
            <p:cNvPicPr>
              <a:picLocks noChangeAspect="1"/>
            </p:cNvPicPr>
            <p:nvPr/>
          </p:nvPicPr>
          <p:blipFill>
            <a:blip r:embed="rId19"/>
            <a:stretch>
              <a:fillRect/>
            </a:stretch>
          </p:blipFill>
          <p:spPr>
            <a:xfrm>
              <a:off x="8202716" y="1893531"/>
              <a:ext cx="984736" cy="984736"/>
            </a:xfrm>
            <a:prstGeom prst="rect">
              <a:avLst/>
            </a:prstGeom>
          </p:spPr>
        </p:pic>
        <p:pic>
          <p:nvPicPr>
            <p:cNvPr id="295" name="図 294" descr="テーブルの上にチラシが置かれているカップ&#10;&#10;低い精度で自動的に生成された説明">
              <a:extLst>
                <a:ext uri="{FF2B5EF4-FFF2-40B4-BE49-F238E27FC236}">
                  <a16:creationId xmlns:a16="http://schemas.microsoft.com/office/drawing/2014/main" id="{BE9D49D9-8E36-DB79-2002-BDC9DADD5D2E}"/>
                </a:ext>
              </a:extLst>
            </p:cNvPr>
            <p:cNvPicPr>
              <a:picLocks noChangeAspect="1"/>
            </p:cNvPicPr>
            <p:nvPr/>
          </p:nvPicPr>
          <p:blipFill>
            <a:blip r:embed="rId20"/>
            <a:stretch>
              <a:fillRect/>
            </a:stretch>
          </p:blipFill>
          <p:spPr>
            <a:xfrm>
              <a:off x="6779193" y="1974367"/>
              <a:ext cx="894281" cy="810860"/>
            </a:xfrm>
            <a:prstGeom prst="rect">
              <a:avLst/>
            </a:prstGeom>
          </p:spPr>
        </p:pic>
        <p:sp>
          <p:nvSpPr>
            <p:cNvPr id="2" name="テキスト ボックス 1">
              <a:extLst>
                <a:ext uri="{FF2B5EF4-FFF2-40B4-BE49-F238E27FC236}">
                  <a16:creationId xmlns:a16="http://schemas.microsoft.com/office/drawing/2014/main" id="{55F8D090-9DE6-395E-6F73-4635A742AE82}"/>
                </a:ext>
              </a:extLst>
            </p:cNvPr>
            <p:cNvSpPr txBox="1"/>
            <p:nvPr/>
          </p:nvSpPr>
          <p:spPr>
            <a:xfrm>
              <a:off x="4860526" y="1160040"/>
              <a:ext cx="647700" cy="253916"/>
            </a:xfrm>
            <a:prstGeom prst="rect">
              <a:avLst/>
            </a:prstGeom>
            <a:noFill/>
          </p:spPr>
          <p:txBody>
            <a:bodyPr wrap="square">
              <a:spAutoFit/>
            </a:bodyPr>
            <a:lstStyle/>
            <a:p>
              <a:r>
                <a:rPr lang="ja-JP" altLang="en-US" sz="1050" b="1" u="sng">
                  <a:solidFill>
                    <a:srgbClr val="CA123F"/>
                  </a:solidFill>
                  <a:effectLst/>
                  <a:latin typeface="游ゴシック" panose="020B0400000000000000" pitchFamily="50" charset="-128"/>
                  <a:ea typeface="游ゴシック" panose="020B0400000000000000" pitchFamily="50" charset="-128"/>
                  <a:hlinkClick r:id="rId21"/>
                </a:rPr>
                <a:t>こちら</a:t>
              </a:r>
              <a:endParaRPr lang="ja-JP" altLang="en-US" sz="1050"/>
            </a:p>
          </p:txBody>
        </p:sp>
        <p:sp>
          <p:nvSpPr>
            <p:cNvPr id="42" name="正方形/長方形 41">
              <a:extLst>
                <a:ext uri="{FF2B5EF4-FFF2-40B4-BE49-F238E27FC236}">
                  <a16:creationId xmlns:a16="http://schemas.microsoft.com/office/drawing/2014/main" id="{469B652A-CD77-7648-8CD6-E6D2F0C8E599}"/>
                </a:ext>
              </a:extLst>
            </p:cNvPr>
            <p:cNvSpPr/>
            <p:nvPr/>
          </p:nvSpPr>
          <p:spPr>
            <a:xfrm>
              <a:off x="718548" y="1974367"/>
              <a:ext cx="1084760" cy="810860"/>
            </a:xfrm>
            <a:prstGeom prst="rect">
              <a:avLst/>
            </a:prstGeom>
            <a:solidFill>
              <a:srgbClr val="F5EFE6"/>
            </a:solidFill>
            <a:ln>
              <a:solidFill>
                <a:srgbClr val="F5EF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9C5163EA-3462-2ADB-A2F8-ED074861FAA5}"/>
                </a:ext>
              </a:extLst>
            </p:cNvPr>
            <p:cNvSpPr/>
            <p:nvPr/>
          </p:nvSpPr>
          <p:spPr>
            <a:xfrm>
              <a:off x="2158043" y="2033206"/>
              <a:ext cx="1084760" cy="810860"/>
            </a:xfrm>
            <a:prstGeom prst="rect">
              <a:avLst/>
            </a:prstGeom>
            <a:solidFill>
              <a:srgbClr val="F5EFE6"/>
            </a:solidFill>
            <a:ln>
              <a:solidFill>
                <a:srgbClr val="F5EF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E2AC5E6A-5488-22FE-39F4-BD1BCF4E5998}"/>
                </a:ext>
              </a:extLst>
            </p:cNvPr>
            <p:cNvSpPr/>
            <p:nvPr/>
          </p:nvSpPr>
          <p:spPr>
            <a:xfrm>
              <a:off x="3712800" y="1913154"/>
              <a:ext cx="1084760" cy="810860"/>
            </a:xfrm>
            <a:prstGeom prst="rect">
              <a:avLst/>
            </a:prstGeom>
            <a:solidFill>
              <a:srgbClr val="F5EFE6"/>
            </a:solidFill>
            <a:ln>
              <a:solidFill>
                <a:srgbClr val="F5EF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6" name="図 255" descr="手紙 が含まれている画像&#10;&#10;AI によって生成されたコンテンツは間違っている可能性があります。">
              <a:extLst>
                <a:ext uri="{FF2B5EF4-FFF2-40B4-BE49-F238E27FC236}">
                  <a16:creationId xmlns:a16="http://schemas.microsoft.com/office/drawing/2014/main" id="{0D501BF4-0029-E0FB-1C39-2A02FA506366}"/>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117" b="98109" l="4074" r="95220">
                          <a14:foregroundMark x1="91092" y1="8939" x2="92015" y2="52170"/>
                          <a14:foregroundMark x1="92015" y1="52170" x2="91255" y2="54534"/>
                          <a14:foregroundMark x1="71048" y1="9927" x2="56382" y2="75634"/>
                          <a14:foregroundMark x1="39435" y1="10872" x2="23683" y2="79115"/>
                          <a14:foregroundMark x1="23683" y1="79115" x2="23900" y2="81349"/>
                          <a14:foregroundMark x1="17490" y1="83971" x2="49756" y2="90847"/>
                          <a14:foregroundMark x1="87778" y1="72196" x2="51385" y2="88397"/>
                          <a14:foregroundMark x1="51385" y1="88397" x2="51385" y2="88397"/>
                          <a14:foregroundMark x1="91092" y1="61581" x2="30527" y2="64676"/>
                          <a14:foregroundMark x1="25747" y1="10400" x2="15644" y2="60937"/>
                          <a14:foregroundMark x1="59641" y1="12849" x2="47691" y2="78556"/>
                          <a14:foregroundMark x1="72895" y1="12849" x2="54916" y2="13666"/>
                          <a14:foregroundMark x1="35904" y1="5844" x2="77626" y2="1484"/>
                          <a14:foregroundMark x1="85280" y1="5329" x2="97338" y2="18823"/>
                          <a14:foregroundMark x1="97338" y1="18823" x2="94025" y2="68156"/>
                          <a14:foregroundMark x1="94025" y1="68156" x2="78055" y2="89042"/>
                          <a14:foregroundMark x1="78055" y1="89042" x2="63053" y2="95792"/>
                          <a14:foregroundMark x1="95220" y1="63515" x2="89191" y2="82166"/>
                          <a14:foregroundMark x1="17708" y1="7606" x2="13362" y2="35754"/>
                          <a14:foregroundMark x1="4074" y1="78728" x2="12330" y2="68285"/>
                          <a14:foregroundMark x1="73493" y1="16287" x2="65236" y2="74001"/>
                          <a14:foregroundMark x1="60076" y1="7606" x2="44976" y2="38676"/>
                          <a14:foregroundMark x1="51820" y1="7606" x2="45790" y2="20885"/>
                          <a14:foregroundMark x1="42694" y1="90030" x2="49104" y2="94757"/>
                          <a14:foregroundMark x1="14177" y1="7606" x2="14829" y2="18393"/>
                          <a14:backgroundMark x1="61325" y1="99183" x2="60293" y2="99183"/>
                          <a14:backgroundMark x1="56165" y1="99183" x2="55296" y2="99484"/>
                          <a14:backgroundMark x1="58609" y1="97550" x2="66268" y2="95917"/>
                          <a14:backgroundMark x1="77838" y1="92651" x2="72678" y2="94456"/>
                          <a14:backgroundMark x1="55948" y1="99183" x2="62575" y2="96562"/>
                          <a14:backgroundMark x1="81152" y1="1891" x2="77458" y2="1246"/>
                        </a14:backgroundRemoval>
                      </a14:imgEffect>
                    </a14:imgLayer>
                  </a14:imgProps>
                </a:ext>
              </a:extLst>
            </a:blip>
            <a:stretch>
              <a:fillRect/>
            </a:stretch>
          </p:blipFill>
          <p:spPr>
            <a:xfrm>
              <a:off x="2485413" y="1974797"/>
              <a:ext cx="623831" cy="788514"/>
            </a:xfrm>
            <a:prstGeom prst="rect">
              <a:avLst/>
            </a:prstGeom>
          </p:spPr>
        </p:pic>
        <p:pic>
          <p:nvPicPr>
            <p:cNvPr id="258" name="図 257" descr="テキスト が含まれている画像&#10;&#10;AI によって生成されたコンテンツは間違っている可能性があります。">
              <a:extLst>
                <a:ext uri="{FF2B5EF4-FFF2-40B4-BE49-F238E27FC236}">
                  <a16:creationId xmlns:a16="http://schemas.microsoft.com/office/drawing/2014/main" id="{F1CB1F0E-B831-E742-26CC-1C57E08F94BD}"/>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2922" b="98367" l="2879" r="94188">
                          <a14:foregroundMark x1="84682" y1="3051" x2="27865" y2="9110"/>
                          <a14:foregroundMark x1="33677" y1="6145" x2="20913" y2="18951"/>
                          <a14:foregroundMark x1="20913" y1="18951" x2="34709" y2="62054"/>
                          <a14:foregroundMark x1="34709" y1="62054" x2="34709" y2="62699"/>
                          <a14:foregroundMark x1="69419" y1="7477" x2="64041" y2="81865"/>
                          <a14:foregroundMark x1="94188" y1="6145" x2="89897" y2="83326"/>
                          <a14:foregroundMark x1="55133" y1="9110" x2="50407" y2="98367"/>
                          <a14:foregroundMark x1="74579" y1="7134" x2="68387" y2="85432"/>
                          <a14:foregroundMark x1="62412" y1="15642" x2="51439" y2="31672"/>
                          <a14:foregroundMark x1="66540" y1="17275" x2="60728" y2="30039"/>
                          <a14:foregroundMark x1="15698" y1="8122" x2="20043" y2="82338"/>
                          <a14:foregroundMark x1="48941" y1="48990" x2="31613" y2="81521"/>
                          <a14:foregroundMark x1="45464" y1="76107" x2="40684" y2="92952"/>
                          <a14:foregroundMark x1="5160" y1="80232" x2="2879" y2="76450"/>
                          <a14:foregroundMark x1="22325" y1="13494" x2="19011" y2="16287"/>
                          <a14:backgroundMark x1="56382" y1="99012" x2="52037" y2="99828"/>
                        </a14:backgroundRemoval>
                      </a14:imgEffect>
                    </a14:imgLayer>
                  </a14:imgProps>
                </a:ext>
              </a:extLst>
            </a:blip>
            <a:stretch>
              <a:fillRect/>
            </a:stretch>
          </p:blipFill>
          <p:spPr>
            <a:xfrm>
              <a:off x="3934868" y="1973354"/>
              <a:ext cx="632056" cy="798911"/>
            </a:xfrm>
            <a:prstGeom prst="rect">
              <a:avLst/>
            </a:prstGeom>
          </p:spPr>
        </p:pic>
        <p:pic>
          <p:nvPicPr>
            <p:cNvPr id="58" name="図 57" descr="ロゴ&#10;&#10;AI によって生成されたコンテンツは間違っている可能性があります。">
              <a:extLst>
                <a:ext uri="{FF2B5EF4-FFF2-40B4-BE49-F238E27FC236}">
                  <a16:creationId xmlns:a16="http://schemas.microsoft.com/office/drawing/2014/main" id="{BF195118-028E-7095-F72A-C57C3CDD467B}"/>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10000" b="90000" l="10000" r="90000">
                          <a14:foregroundMark x1="70189" y1="31229" x2="52642" y2="37880"/>
                          <a14:foregroundMark x1="80283" y1="28523" x2="72453" y2="22435"/>
                          <a14:foregroundMark x1="78019" y1="35626" x2="71981" y2="26268"/>
                          <a14:foregroundMark x1="70189" y1="21871" x2="74811" y2="40586"/>
                        </a14:backgroundRemoval>
                      </a14:imgEffect>
                    </a14:imgLayer>
                  </a14:imgProps>
                </a:ext>
              </a:extLst>
            </a:blip>
            <a:stretch>
              <a:fillRect/>
            </a:stretch>
          </p:blipFill>
          <p:spPr>
            <a:xfrm>
              <a:off x="3821556" y="2594011"/>
              <a:ext cx="277498" cy="232208"/>
            </a:xfrm>
            <a:prstGeom prst="rect">
              <a:avLst/>
            </a:prstGeom>
          </p:spPr>
        </p:pic>
        <p:pic>
          <p:nvPicPr>
            <p:cNvPr id="59" name="図 58" descr="食品, コーヒー が含まれている画像&#10;&#10;AI によって生成されたコンテンツは間違っている可能性があります。">
              <a:extLst>
                <a:ext uri="{FF2B5EF4-FFF2-40B4-BE49-F238E27FC236}">
                  <a16:creationId xmlns:a16="http://schemas.microsoft.com/office/drawing/2014/main" id="{84734332-EF6B-CF05-F6BA-33B3C077CF95}"/>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foregroundMark x1="32016" y1="15499" x2="74228" y2="13905"/>
                          <a14:foregroundMark x1="74228" y1="13905" x2="75728" y2="13905"/>
                          <a14:foregroundMark x1="35932" y1="12464" x2="49974" y2="11803"/>
                          <a14:foregroundMark x1="49974" y1="11803" x2="70153" y2="12311"/>
                        </a14:backgroundRemoval>
                      </a14:imgEffect>
                    </a14:imgLayer>
                  </a14:imgProps>
                </a:ext>
              </a:extLst>
            </a:blip>
            <a:stretch>
              <a:fillRect/>
            </a:stretch>
          </p:blipFill>
          <p:spPr>
            <a:xfrm>
              <a:off x="3636636" y="2418094"/>
              <a:ext cx="372230" cy="387200"/>
            </a:xfrm>
            <a:prstGeom prst="rect">
              <a:avLst/>
            </a:prstGeom>
          </p:spPr>
        </p:pic>
        <p:pic>
          <p:nvPicPr>
            <p:cNvPr id="47" name="図 46" descr="カップに入った飲み物&#10;&#10;AI によって生成されたコンテンツは間違っている可能性があります。">
              <a:extLst>
                <a:ext uri="{FF2B5EF4-FFF2-40B4-BE49-F238E27FC236}">
                  <a16:creationId xmlns:a16="http://schemas.microsoft.com/office/drawing/2014/main" id="{20203978-8883-2F5C-963A-7CD5B58F80BA}"/>
                </a:ext>
              </a:extLst>
            </p:cNvPr>
            <p:cNvPicPr>
              <a:picLocks noChangeAspect="1"/>
            </p:cNvPicPr>
            <p:nvPr/>
          </p:nvPicPr>
          <p:blipFill>
            <a:blip r:embed="rId30"/>
            <a:stretch>
              <a:fillRect/>
            </a:stretch>
          </p:blipFill>
          <p:spPr>
            <a:xfrm>
              <a:off x="2261056" y="2406702"/>
              <a:ext cx="347308" cy="347308"/>
            </a:xfrm>
            <a:prstGeom prst="rect">
              <a:avLst/>
            </a:prstGeom>
          </p:spPr>
        </p:pic>
        <p:pic>
          <p:nvPicPr>
            <p:cNvPr id="62" name="図 61" descr="タイムライン が含まれている画像&#10;&#10;AI によって生成されたコンテンツは間違っている可能性があります。">
              <a:extLst>
                <a:ext uri="{FF2B5EF4-FFF2-40B4-BE49-F238E27FC236}">
                  <a16:creationId xmlns:a16="http://schemas.microsoft.com/office/drawing/2014/main" id="{97801749-A1D1-D3AD-AC8F-4CD02BB91B5B}"/>
                </a:ext>
              </a:extLst>
            </p:cNvPr>
            <p:cNvPicPr>
              <a:picLocks noChangeAspect="1"/>
            </p:cNvPicPr>
            <p:nvPr/>
          </p:nvPicPr>
          <p:blipFill>
            <a:blip r:embed="rId31">
              <a:extLst>
                <a:ext uri="{BEBA8EAE-BF5A-486C-A8C5-ECC9F3942E4B}">
                  <a14:imgProps xmlns:a14="http://schemas.microsoft.com/office/drawing/2010/main">
                    <a14:imgLayer r:embed="rId32">
                      <a14:imgEffect>
                        <a14:backgroundRemoval t="602" b="99828" l="3694" r="96687">
                          <a14:foregroundMark x1="96687" y1="6145" x2="92939" y2="72368"/>
                          <a14:foregroundMark x1="55731" y1="9927" x2="60293" y2="80705"/>
                          <a14:foregroundMark x1="93971" y1="7477" x2="34492" y2="13365"/>
                          <a14:foregroundMark x1="84900" y1="17104" x2="38620" y2="27589"/>
                          <a14:foregroundMark x1="81369" y1="34293" x2="38186" y2="44736"/>
                          <a14:foregroundMark x1="72080" y1="10743" x2="69582" y2="92480"/>
                          <a14:foregroundMark x1="54101" y1="12849" x2="54101" y2="12849"/>
                          <a14:foregroundMark x1="54101" y1="12849" x2="50570" y2="88225"/>
                          <a14:foregroundMark x1="50570" y1="88225" x2="50570" y2="88225"/>
                          <a14:foregroundMark x1="70614" y1="13666" x2="51005" y2="35110"/>
                          <a14:foregroundMark x1="67735" y1="15814" x2="60945" y2="17619"/>
                          <a14:foregroundMark x1="67300" y1="20370" x2="58446" y2="25784"/>
                          <a14:foregroundMark x1="96469" y1="72196" x2="68767" y2="82338"/>
                          <a14:foregroundMark x1="92939" y1="82338" x2="45193" y2="92823"/>
                          <a14:foregroundMark x1="41934" y1="75806" x2="42097" y2="92007"/>
                          <a14:foregroundMark x1="42097" y1="92007" x2="42097" y2="92007"/>
                          <a14:foregroundMark x1="36556" y1="93640" x2="58012" y2="97550"/>
                          <a14:foregroundMark x1="43346" y1="95917" x2="18142" y2="85604"/>
                          <a14:foregroundMark x1="16893" y1="67942" x2="3694" y2="78427"/>
                          <a14:foregroundMark x1="3694" y1="78427" x2="3694" y2="79716"/>
                          <a14:foregroundMark x1="15046" y1="38547" x2="17925" y2="7477"/>
                          <a14:foregroundMark x1="49973" y1="2707" x2="71266" y2="602"/>
                          <a14:foregroundMark x1="53504" y1="8767" x2="50190" y2="32789"/>
                          <a14:foregroundMark x1="27865" y1="4684" x2="32808" y2="69746"/>
                          <a14:foregroundMark x1="17925" y1="5501" x2="26616" y2="70907"/>
                          <a14:foregroundMark x1="17545" y1="6962" x2="14014" y2="18908"/>
                          <a14:foregroundMark x1="17110" y1="40653" x2="19609" y2="68758"/>
                          <a14:foregroundMark x1="51602" y1="37860" x2="40902" y2="73528"/>
                          <a14:foregroundMark x1="40250" y1="42458" x2="33840" y2="73700"/>
                          <a14:foregroundMark x1="36556" y1="8939" x2="29115" y2="9755"/>
                          <a14:foregroundMark x1="14612" y1="6016" x2="14612" y2="15986"/>
                          <a14:foregroundMark x1="15481" y1="19080" x2="14612" y2="70563"/>
                          <a14:foregroundMark x1="13797" y1="34293" x2="13797" y2="34293"/>
                          <a14:foregroundMark x1="15481" y1="35410" x2="14829" y2="48002"/>
                          <a14:foregroundMark x1="14829" y1="18908" x2="13797" y2="26773"/>
                          <a14:foregroundMark x1="47691" y1="53588" x2="45845" y2="62871"/>
                          <a14:foregroundMark x1="45845" y1="62871" x2="45845" y2="62871"/>
                          <a14:foregroundMark x1="40467" y1="50967" x2="40902" y2="61925"/>
                          <a14:foregroundMark x1="46442" y1="53717" x2="43129" y2="61581"/>
                          <a14:foregroundMark x1="42966" y1="52256" x2="42097" y2="61581"/>
                          <a14:foregroundMark x1="28083" y1="82166" x2="32211" y2="83498"/>
                          <a14:foregroundMark x1="73547" y1="19553" x2="52471" y2="49334"/>
                          <a14:foregroundMark x1="79087" y1="43103" x2="49756" y2="87108"/>
                          <a14:foregroundMark x1="93590" y1="69746" x2="69582" y2="81349"/>
                          <a14:foregroundMark x1="70234" y1="40825" x2="49973" y2="60937"/>
                          <a14:foregroundMark x1="95655" y1="77783" x2="61543" y2="95101"/>
                          <a14:foregroundMark x1="94188" y1="85432" x2="71048" y2="91190"/>
                          <a14:foregroundMark x1="62792" y1="58788" x2="62792" y2="66824"/>
                          <a14:foregroundMark x1="51820" y1="94757" x2="48126" y2="99828"/>
                          <a14:backgroundMark x1="57795" y1="98496" x2="50733" y2="99527"/>
                        </a14:backgroundRemoval>
                      </a14:imgEffect>
                    </a14:imgLayer>
                  </a14:imgProps>
                </a:ext>
              </a:extLst>
            </a:blip>
            <a:stretch>
              <a:fillRect/>
            </a:stretch>
          </p:blipFill>
          <p:spPr>
            <a:xfrm>
              <a:off x="1048917" y="1975763"/>
              <a:ext cx="627886" cy="793640"/>
            </a:xfrm>
            <a:prstGeom prst="rect">
              <a:avLst/>
            </a:prstGeom>
          </p:spPr>
        </p:pic>
        <p:pic>
          <p:nvPicPr>
            <p:cNvPr id="53" name="図 52" descr="ロゴ&#10;&#10;AI によって生成されたコンテンツは間違っている可能性があります。">
              <a:extLst>
                <a:ext uri="{FF2B5EF4-FFF2-40B4-BE49-F238E27FC236}">
                  <a16:creationId xmlns:a16="http://schemas.microsoft.com/office/drawing/2014/main" id="{8419D4EA-D8F7-6AA6-61C7-DA696460DB2D}"/>
                </a:ext>
              </a:extLst>
            </p:cNvPr>
            <p:cNvPicPr>
              <a:picLocks noChangeAspect="1"/>
            </p:cNvPicPr>
            <p:nvPr/>
          </p:nvPicPr>
          <p:blipFill>
            <a:blip r:embed="rId33"/>
            <a:stretch>
              <a:fillRect/>
            </a:stretch>
          </p:blipFill>
          <p:spPr>
            <a:xfrm>
              <a:off x="1024938" y="2601135"/>
              <a:ext cx="162176" cy="162176"/>
            </a:xfrm>
            <a:prstGeom prst="rect">
              <a:avLst/>
            </a:prstGeom>
          </p:spPr>
        </p:pic>
        <p:pic>
          <p:nvPicPr>
            <p:cNvPr id="55" name="図 54" descr="カップに入った飲み物&#10;&#10;AI によって生成されたコンテンツは間違っている可能性があります。">
              <a:extLst>
                <a:ext uri="{FF2B5EF4-FFF2-40B4-BE49-F238E27FC236}">
                  <a16:creationId xmlns:a16="http://schemas.microsoft.com/office/drawing/2014/main" id="{0C205AE5-6090-EA25-E4B4-DF4987FD1668}"/>
                </a:ext>
              </a:extLst>
            </p:cNvPr>
            <p:cNvPicPr>
              <a:picLocks noChangeAspect="1"/>
            </p:cNvPicPr>
            <p:nvPr/>
          </p:nvPicPr>
          <p:blipFill>
            <a:blip r:embed="rId34"/>
            <a:stretch>
              <a:fillRect/>
            </a:stretch>
          </p:blipFill>
          <p:spPr>
            <a:xfrm>
              <a:off x="787122" y="2419415"/>
              <a:ext cx="329000" cy="329000"/>
            </a:xfrm>
            <a:prstGeom prst="rect">
              <a:avLst/>
            </a:prstGeom>
          </p:spPr>
        </p:pic>
        <p:pic>
          <p:nvPicPr>
            <p:cNvPr id="46" name="図 45" descr="ダイアグラム&#10;&#10;AI によって生成されたコンテンツは間違っている可能性があります。">
              <a:extLst>
                <a:ext uri="{FF2B5EF4-FFF2-40B4-BE49-F238E27FC236}">
                  <a16:creationId xmlns:a16="http://schemas.microsoft.com/office/drawing/2014/main" id="{62B8BCDC-13FC-FE55-5E14-58C1FCE98315}"/>
                </a:ext>
              </a:extLst>
            </p:cNvPr>
            <p:cNvPicPr>
              <a:picLocks noChangeAspect="1"/>
            </p:cNvPicPr>
            <p:nvPr/>
          </p:nvPicPr>
          <p:blipFill>
            <a:blip r:embed="rId35"/>
            <a:stretch>
              <a:fillRect/>
            </a:stretch>
          </p:blipFill>
          <p:spPr>
            <a:xfrm>
              <a:off x="2516482" y="2625550"/>
              <a:ext cx="128459" cy="128459"/>
            </a:xfrm>
            <a:prstGeom prst="rect">
              <a:avLst/>
            </a:prstGeom>
          </p:spPr>
        </p:pic>
      </p:grpSp>
    </p:spTree>
    <p:extLst>
      <p:ext uri="{BB962C8B-B14F-4D97-AF65-F5344CB8AC3E}">
        <p14:creationId xmlns:p14="http://schemas.microsoft.com/office/powerpoint/2010/main" val="1294804741"/>
      </p:ext>
    </p:extLst>
  </p:cSld>
  <p:clrMapOvr>
    <a:masterClrMapping/>
  </p:clrMapOvr>
</p:sld>
</file>

<file path=ppt/theme/theme1.xml><?xml version="1.0" encoding="utf-8"?>
<a:theme xmlns:a="http://schemas.openxmlformats.org/drawingml/2006/main" name="1_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8A5B52CE2F33547BFE2486714E4820E" ma:contentTypeVersion="14" ma:contentTypeDescription="新しいドキュメントを作成します。" ma:contentTypeScope="" ma:versionID="19c3ab2a98d6a5a1139872da39f1dfc6">
  <xsd:schema xmlns:xsd="http://www.w3.org/2001/XMLSchema" xmlns:xs="http://www.w3.org/2001/XMLSchema" xmlns:p="http://schemas.microsoft.com/office/2006/metadata/properties" xmlns:ns2="39ddff33-dbc9-475c-8c04-2b63b0c74d09" xmlns:ns3="ddeda304-f8ee-4464-9ff8-917edfc61a05" targetNamespace="http://schemas.microsoft.com/office/2006/metadata/properties" ma:root="true" ma:fieldsID="37bfcd2a71d0370bad84818eeaa3defe" ns2:_="" ns3:_="">
    <xsd:import namespace="39ddff33-dbc9-475c-8c04-2b63b0c74d09"/>
    <xsd:import namespace="ddeda304-f8ee-4464-9ff8-917edfc61a0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ddff33-dbc9-475c-8c04-2b63b0c74d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63b4f369-e68d-40dc-b20e-bd2c7c5d9b05"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eda304-f8ee-4464-9ff8-917edfc61a0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c867011-4497-4013-bb7a-dc3dbe5a3a48}" ma:internalName="TaxCatchAll" ma:showField="CatchAllData" ma:web="ddeda304-f8ee-4464-9ff8-917edfc61a0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9ddff33-dbc9-475c-8c04-2b63b0c74d09">
      <Terms xmlns="http://schemas.microsoft.com/office/infopath/2007/PartnerControls"/>
    </lcf76f155ced4ddcb4097134ff3c332f>
    <TaxCatchAll xmlns="ddeda304-f8ee-4464-9ff8-917edfc61a05" xsi:nil="true"/>
  </documentManagement>
</p:properties>
</file>

<file path=customXml/itemProps1.xml><?xml version="1.0" encoding="utf-8"?>
<ds:datastoreItem xmlns:ds="http://schemas.openxmlformats.org/officeDocument/2006/customXml" ds:itemID="{FE2A2717-FAD7-41BE-950C-773681144767}"/>
</file>

<file path=customXml/itemProps2.xml><?xml version="1.0" encoding="utf-8"?>
<ds:datastoreItem xmlns:ds="http://schemas.openxmlformats.org/officeDocument/2006/customXml" ds:itemID="{226EDBB4-4C3C-4DDD-85C3-A97F0C73567C}"/>
</file>

<file path=customXml/itemProps3.xml><?xml version="1.0" encoding="utf-8"?>
<ds:datastoreItem xmlns:ds="http://schemas.openxmlformats.org/officeDocument/2006/customXml" ds:itemID="{3650A2CA-46B6-4404-871D-3278E662F961}"/>
</file>

<file path=docMetadata/LabelInfo.xml><?xml version="1.0" encoding="utf-8"?>
<clbl:labelList xmlns:clbl="http://schemas.microsoft.com/office/2020/mipLabelMetadata">
  <clbl:label id="{1ada0a2f-b917-4d51-b0d0-d418a10c8b23}" enabled="1" method="Standard" siteId="{12a3af23-a769-4654-847f-958f3d479f4a}" removed="0"/>
</clbl:labelList>
</file>

<file path=docProps/app.xml><?xml version="1.0" encoding="utf-8"?>
<Properties xmlns="http://schemas.openxmlformats.org/officeDocument/2006/extended-properties" xmlns:vt="http://schemas.openxmlformats.org/officeDocument/2006/docPropsVTypes">
  <TotalTime>0</TotalTime>
  <Words>1563</Words>
  <Application>Microsoft Office PowerPoint</Application>
  <PresentationFormat>A4 210 x 297 mm</PresentationFormat>
  <Paragraphs>216</Paragraphs>
  <Slides>17</Slides>
  <Notes>17</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17</vt:i4>
      </vt:variant>
    </vt:vector>
  </HeadingPairs>
  <TitlesOfParts>
    <vt:vector size="24" baseType="lpstr">
      <vt:lpstr>游ゴシック</vt:lpstr>
      <vt:lpstr>Quattrocento Sans</vt:lpstr>
      <vt:lpstr>游ゴシック</vt:lpstr>
      <vt:lpstr>游ゴシック Medium</vt:lpstr>
      <vt:lpstr>Arial</vt:lpstr>
      <vt:lpstr>Yu Gothic UI</vt:lpstr>
      <vt:lpstr>1_デザインの設定</vt:lpstr>
      <vt:lpstr>PowerPoint プレゼンテーション</vt:lpstr>
      <vt:lpstr>PowerPoint プレゼンテーション</vt:lpstr>
      <vt:lpstr>PowerPoint プレゼンテーション</vt:lpstr>
      <vt:lpstr>ネスカフェ アンバサダーとは？</vt:lpstr>
      <vt:lpstr>Café stand</vt:lpstr>
      <vt:lpstr>プラン内容 ①</vt:lpstr>
      <vt:lpstr>プラン内容 ②</vt:lpstr>
      <vt:lpstr>ネスカフェ ドルチェ グスト ジェニオ エス タッチ</vt:lpstr>
      <vt:lpstr>カプセル ラインアップ</vt:lpstr>
      <vt:lpstr>他のプランと比較</vt:lpstr>
      <vt:lpstr>月々の費用</vt:lpstr>
      <vt:lpstr>定期便のおトクな特典</vt:lpstr>
      <vt:lpstr>ウォーターボトルの定期便</vt:lpstr>
      <vt:lpstr>ご利用条件</vt:lpstr>
      <vt:lpstr>お申し込みの流れ</vt:lpstr>
      <vt:lpstr>よくあるご質問</vt:lpstr>
      <vt:lpstr>お問い合わせ先</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2025-03-06T06:19:43Z</dcterms:created>
  <dcterms:modified xsi:type="dcterms:W3CDTF">2025-03-06T06:20:01Z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ada0a2f-b917-4d51-b0d0-d418a10c8b23_Name">
    <vt:lpwstr>1ada0a2f-b917-4d51-b0d0-d418a10c8b23</vt:lpwstr>
  </property>
  <property fmtid="{D5CDD505-2E9C-101B-9397-08002B2CF9AE}" pid="3" name="MSIP_Label_1ada0a2f-b917-4d51-b0d0-d418a10c8b23_Enabled">
    <vt:lpwstr>true</vt:lpwstr>
  </property>
  <property fmtid="{D5CDD505-2E9C-101B-9397-08002B2CF9AE}" pid="4" name="MediaServiceImageTags">
    <vt:lpwstr/>
  </property>
  <property fmtid="{D5CDD505-2E9C-101B-9397-08002B2CF9AE}" pid="5" name="ContentTypeId">
    <vt:lpwstr>0x010100F8A5B52CE2F33547BFE2486714E4820E</vt:lpwstr>
  </property>
  <property fmtid="{D5CDD505-2E9C-101B-9397-08002B2CF9AE}" pid="6" name="MSIP_Label_1ada0a2f-b917-4d51-b0d0-d418a10c8b23_ActionId">
    <vt:lpwstr>7edd01be-4ef4-435f-9cb8-107c5292f5e8</vt:lpwstr>
  </property>
  <property fmtid="{D5CDD505-2E9C-101B-9397-08002B2CF9AE}" pid="7" name="MSIP_Label_1ada0a2f-b917-4d51-b0d0-d418a10c8b23_SetDate">
    <vt:lpwstr>2024-03-14T06:55:51Z</vt:lpwstr>
  </property>
  <property fmtid="{D5CDD505-2E9C-101B-9397-08002B2CF9AE}" pid="8" name="MSIP_Label_1ada0a2f-b917-4d51-b0d0-d418a10c8b23_ContentBits">
    <vt:lpwstr>0</vt:lpwstr>
  </property>
  <property fmtid="{D5CDD505-2E9C-101B-9397-08002B2CF9AE}" pid="9" name="MSIP_Label_1ada0a2f-b917-4d51-b0d0-d418a10c8b23_Method">
    <vt:lpwstr>Standard</vt:lpwstr>
  </property>
  <property fmtid="{D5CDD505-2E9C-101B-9397-08002B2CF9AE}" pid="10" name="MSIP_Label_1ada0a2f-b917-4d51-b0d0-d418a10c8b23_SiteId">
    <vt:lpwstr>12a3af23-a769-4654-847f-958f3d479f4a</vt:lpwstr>
  </property>
  <property fmtid="{D5CDD505-2E9C-101B-9397-08002B2CF9AE}" pid="11" name="_dlc_policyId">
    <vt:lpwstr/>
  </property>
  <property fmtid="{D5CDD505-2E9C-101B-9397-08002B2CF9AE}" pid="12" name="ItemRetentionFormula">
    <vt:lpwstr/>
  </property>
</Properties>
</file>